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7"/>
  </p:notesMasterIdLst>
  <p:handoutMasterIdLst>
    <p:handoutMasterId r:id="rId18"/>
  </p:handoutMasterIdLst>
  <p:sldIdLst>
    <p:sldId id="256" r:id="rId5"/>
    <p:sldId id="257" r:id="rId6"/>
    <p:sldId id="270" r:id="rId7"/>
    <p:sldId id="258" r:id="rId8"/>
    <p:sldId id="259" r:id="rId9"/>
    <p:sldId id="260" r:id="rId10"/>
    <p:sldId id="261" r:id="rId11"/>
    <p:sldId id="272" r:id="rId12"/>
    <p:sldId id="269" r:id="rId13"/>
    <p:sldId id="264" r:id="rId14"/>
    <p:sldId id="275" r:id="rId15"/>
    <p:sldId id="274"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85135"/>
    <a:srgbClr val="BDA07D"/>
    <a:srgbClr val="F5F9F9"/>
    <a:srgbClr val="627272"/>
    <a:srgbClr val="93A5A8"/>
    <a:srgbClr val="3E7090"/>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9" autoAdjust="0"/>
    <p:restoredTop sz="95226" autoAdjust="0"/>
  </p:normalViewPr>
  <p:slideViewPr>
    <p:cSldViewPr snapToGrid="0">
      <p:cViewPr varScale="1">
        <p:scale>
          <a:sx n="149" d="100"/>
          <a:sy n="149" d="100"/>
        </p:scale>
        <p:origin x="684" y="100"/>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BEAF03AE-1CC2-475F-B909-50970E9699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B63C45E-73BA-4C86-A24F-A5006B4E7BA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37A4CE-17BB-4BB2-AC7B-97495293E2AC}" type="datetimeFigureOut">
              <a:rPr lang="en-US" smtClean="0"/>
              <a:t>4/22/2024</a:t>
            </a:fld>
            <a:endParaRPr lang="en-US" dirty="0"/>
          </a:p>
        </p:txBody>
      </p:sp>
      <p:sp>
        <p:nvSpPr>
          <p:cNvPr id="4" name="Footer Placeholder 3">
            <a:extLst>
              <a:ext uri="{FF2B5EF4-FFF2-40B4-BE49-F238E27FC236}">
                <a16:creationId xmlns:a16="http://schemas.microsoft.com/office/drawing/2014/main" id="{D71DB874-DF6A-4AFA-8055-4AD7EE4CE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677078F-04CB-4625-B536-5BCAA2EC6CA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E0EF92D-82DD-4142-BCE8-036B91487D2E}" type="slidenum">
              <a:rPr lang="en-US" smtClean="0"/>
              <a:t>‹#›</a:t>
            </a:fld>
            <a:endParaRPr lang="en-US" dirty="0"/>
          </a:p>
        </p:txBody>
      </p:sp>
    </p:spTree>
    <p:extLst>
      <p:ext uri="{BB962C8B-B14F-4D97-AF65-F5344CB8AC3E}">
        <p14:creationId xmlns:p14="http://schemas.microsoft.com/office/powerpoint/2010/main" val="757070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86C8F5-2FDA-4718-81AA-24F4816BBD56}" type="datetimeFigureOut">
              <a:rPr lang="en-US" smtClean="0"/>
              <a:t>4/22/2024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EC616-C518-4358-9496-6C33B2F5FA56}" type="slidenum">
              <a:rPr lang="en-US" smtClean="0"/>
              <a:t>‹#›</a:t>
            </a:fld>
            <a:endParaRPr lang="en-US" dirty="0"/>
          </a:p>
        </p:txBody>
      </p:sp>
    </p:spTree>
    <p:extLst>
      <p:ext uri="{BB962C8B-B14F-4D97-AF65-F5344CB8AC3E}">
        <p14:creationId xmlns:p14="http://schemas.microsoft.com/office/powerpoint/2010/main" val="173232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44ACCFF-64A9-40AA-93F9-86E3CE016187}"/>
              </a:ext>
            </a:extLst>
          </p:cNvPr>
          <p:cNvSpPr>
            <a:spLocks noGrp="1"/>
          </p:cNvSpPr>
          <p:nvPr>
            <p:ph type="title" hasCustomPrompt="1"/>
          </p:nvPr>
        </p:nvSpPr>
        <p:spPr>
          <a:xfrm>
            <a:off x="651769" y="2683895"/>
            <a:ext cx="5278514" cy="2862225"/>
          </a:xfrm>
          <a:prstGeom prst="rect">
            <a:avLst/>
          </a:prstGeom>
        </p:spPr>
        <p:txBody>
          <a:bodyPr anchor="b"/>
          <a:lstStyle>
            <a:lvl1pPr>
              <a:lnSpc>
                <a:spcPct val="100000"/>
              </a:lnSpc>
              <a:defRPr sz="5000" cap="all" spc="200" baseline="0"/>
            </a:lvl1pPr>
          </a:lstStyle>
          <a:p>
            <a:r>
              <a:rPr lang="en-US" dirty="0"/>
              <a:t>Click to add title</a:t>
            </a:r>
          </a:p>
        </p:txBody>
      </p:sp>
      <p:sp>
        <p:nvSpPr>
          <p:cNvPr id="9" name="Text Placeholder 8">
            <a:extLst>
              <a:ext uri="{FF2B5EF4-FFF2-40B4-BE49-F238E27FC236}">
                <a16:creationId xmlns:a16="http://schemas.microsoft.com/office/drawing/2014/main" id="{AD785D0F-160C-4A31-93B3-F251B0730757}"/>
              </a:ext>
            </a:extLst>
          </p:cNvPr>
          <p:cNvSpPr>
            <a:spLocks noGrp="1"/>
          </p:cNvSpPr>
          <p:nvPr>
            <p:ph type="body" sz="quarter" idx="10" hasCustomPrompt="1"/>
          </p:nvPr>
        </p:nvSpPr>
        <p:spPr>
          <a:xfrm>
            <a:off x="685636" y="5568698"/>
            <a:ext cx="5278514" cy="618142"/>
          </a:xfrm>
          <a:prstGeom prst="rect">
            <a:avLst/>
          </a:prstGeom>
        </p:spPr>
        <p:txBody>
          <a:bodyPr anchor="t"/>
          <a:lstStyle>
            <a:lvl1pPr marL="0" indent="0">
              <a:buNone/>
              <a:defRPr sz="2000" b="0" i="0" spc="200" baseline="0">
                <a:solidFill>
                  <a:schemeClr val="accent4"/>
                </a:solidFill>
              </a:defRPr>
            </a:lvl1pPr>
          </a:lstStyle>
          <a:p>
            <a:pPr lvl="0"/>
            <a:r>
              <a:rPr lang="en-US" dirty="0"/>
              <a:t>Click to add name</a:t>
            </a:r>
          </a:p>
        </p:txBody>
      </p:sp>
      <p:sp>
        <p:nvSpPr>
          <p:cNvPr id="11" name="Picture Placeholder 10">
            <a:extLst>
              <a:ext uri="{FF2B5EF4-FFF2-40B4-BE49-F238E27FC236}">
                <a16:creationId xmlns:a16="http://schemas.microsoft.com/office/drawing/2014/main" id="{31CCC134-2698-41E9-A225-76300EF59E5D}"/>
              </a:ext>
            </a:extLst>
          </p:cNvPr>
          <p:cNvSpPr>
            <a:spLocks noGrp="1"/>
          </p:cNvSpPr>
          <p:nvPr>
            <p:ph type="pic" sz="quarter" idx="11" hasCustomPrompt="1"/>
          </p:nvPr>
        </p:nvSpPr>
        <p:spPr>
          <a:xfrm>
            <a:off x="8143875" y="947737"/>
            <a:ext cx="4048124" cy="4962525"/>
          </a:xfrm>
          <a:prstGeom prst="rect">
            <a:avLst/>
          </a:prstGeom>
        </p:spPr>
        <p:txBody>
          <a:bodyPr/>
          <a:lstStyle>
            <a:lvl1pPr marL="0" indent="0" algn="ctr">
              <a:buNone/>
              <a:defRPr spc="400" baseline="0"/>
            </a:lvl1pPr>
          </a:lstStyle>
          <a:p>
            <a:r>
              <a:rPr lang="en-US" dirty="0"/>
              <a:t>Click to add photo</a:t>
            </a:r>
          </a:p>
        </p:txBody>
      </p:sp>
    </p:spTree>
    <p:extLst>
      <p:ext uri="{BB962C8B-B14F-4D97-AF65-F5344CB8AC3E}">
        <p14:creationId xmlns:p14="http://schemas.microsoft.com/office/powerpoint/2010/main" val="21278060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Product Launch">
    <p:bg>
      <p:bgPr>
        <a:solidFill>
          <a:schemeClr val="bg1">
            <a:alpha val="3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8101351-79F8-4AD7-A22B-E7AFB1C69970}"/>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E09A49BC-8099-40DE-8210-5A1CBAA423D4}"/>
              </a:ext>
            </a:extLst>
          </p:cNvPr>
          <p:cNvSpPr>
            <a:spLocks noGrp="1"/>
          </p:cNvSpPr>
          <p:nvPr>
            <p:ph type="title" hasCustomPrompt="1"/>
          </p:nvPr>
        </p:nvSpPr>
        <p:spPr>
          <a:xfrm>
            <a:off x="838200" y="498928"/>
            <a:ext cx="10515600" cy="567872"/>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13" name="Rectangle 12">
            <a:extLst>
              <a:ext uri="{FF2B5EF4-FFF2-40B4-BE49-F238E27FC236}">
                <a16:creationId xmlns:a16="http://schemas.microsoft.com/office/drawing/2014/main" id="{45B7BBE6-4278-4E33-9044-72A2E0C0E403}"/>
              </a:ext>
              <a:ext uri="{C183D7F6-B498-43B3-948B-1728B52AA6E4}">
                <adec:decorative xmlns:adec="http://schemas.microsoft.com/office/drawing/2017/decorative" val="1"/>
              </a:ext>
            </a:extLst>
          </p:cNvPr>
          <p:cNvSpPr/>
          <p:nvPr userDrawn="1"/>
        </p:nvSpPr>
        <p:spPr>
          <a:xfrm>
            <a:off x="608564" y="1585733"/>
            <a:ext cx="2065188" cy="3995918"/>
          </a:xfrm>
          <a:prstGeom prst="rect">
            <a:avLst/>
          </a:prstGeom>
          <a:solidFill>
            <a:srgbClr val="3E70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00E549E-0E7C-4599-B51C-97AA7E525CD2}"/>
              </a:ext>
              <a:ext uri="{C183D7F6-B498-43B3-948B-1728B52AA6E4}">
                <adec:decorative xmlns:adec="http://schemas.microsoft.com/office/drawing/2017/decorative" val="1"/>
              </a:ext>
            </a:extLst>
          </p:cNvPr>
          <p:cNvSpPr/>
          <p:nvPr userDrawn="1"/>
        </p:nvSpPr>
        <p:spPr>
          <a:xfrm>
            <a:off x="2832832" y="1585733"/>
            <a:ext cx="2065188" cy="3995918"/>
          </a:xfrm>
          <a:prstGeom prst="rect">
            <a:avLst/>
          </a:prstGeom>
          <a:solidFill>
            <a:srgbClr val="93A5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AF7C507F-AD4D-47B6-88C3-C1D0154FB7F2}"/>
              </a:ext>
              <a:ext uri="{C183D7F6-B498-43B3-948B-1728B52AA6E4}">
                <adec:decorative xmlns:adec="http://schemas.microsoft.com/office/drawing/2017/decorative" val="1"/>
              </a:ext>
            </a:extLst>
          </p:cNvPr>
          <p:cNvSpPr/>
          <p:nvPr userDrawn="1"/>
        </p:nvSpPr>
        <p:spPr>
          <a:xfrm>
            <a:off x="5063405" y="1585733"/>
            <a:ext cx="2065188" cy="3995918"/>
          </a:xfrm>
          <a:prstGeom prst="rect">
            <a:avLst/>
          </a:prstGeom>
          <a:solidFill>
            <a:srgbClr val="6272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EA0266B1-BBD1-44C0-8D4C-4E651D320B77}"/>
              </a:ext>
              <a:ext uri="{C183D7F6-B498-43B3-948B-1728B52AA6E4}">
                <adec:decorative xmlns:adec="http://schemas.microsoft.com/office/drawing/2017/decorative" val="1"/>
              </a:ext>
            </a:extLst>
          </p:cNvPr>
          <p:cNvSpPr/>
          <p:nvPr userDrawn="1"/>
        </p:nvSpPr>
        <p:spPr>
          <a:xfrm>
            <a:off x="7293980" y="1585733"/>
            <a:ext cx="2065188" cy="3995918"/>
          </a:xfrm>
          <a:prstGeom prst="rect">
            <a:avLst/>
          </a:prstGeom>
          <a:solidFill>
            <a:srgbClr val="BDA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D71BB1CE-E3FA-4E7F-A54B-3FB675098A2A}"/>
              </a:ext>
              <a:ext uri="{C183D7F6-B498-43B3-948B-1728B52AA6E4}">
                <adec:decorative xmlns:adec="http://schemas.microsoft.com/office/drawing/2017/decorative" val="1"/>
              </a:ext>
            </a:extLst>
          </p:cNvPr>
          <p:cNvSpPr/>
          <p:nvPr userDrawn="1"/>
        </p:nvSpPr>
        <p:spPr>
          <a:xfrm>
            <a:off x="9511052" y="1585733"/>
            <a:ext cx="2065188" cy="3995918"/>
          </a:xfrm>
          <a:prstGeom prst="rect">
            <a:avLst/>
          </a:prstGeom>
          <a:solidFill>
            <a:srgbClr val="6851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 Placeholder 22">
            <a:extLst>
              <a:ext uri="{FF2B5EF4-FFF2-40B4-BE49-F238E27FC236}">
                <a16:creationId xmlns:a16="http://schemas.microsoft.com/office/drawing/2014/main" id="{15D11F63-A3DB-4EB1-9148-6E8C6678D14A}"/>
              </a:ext>
            </a:extLst>
          </p:cNvPr>
          <p:cNvSpPr>
            <a:spLocks noGrp="1"/>
          </p:cNvSpPr>
          <p:nvPr>
            <p:ph type="body" sz="quarter" idx="15" hasCustomPrompt="1"/>
          </p:nvPr>
        </p:nvSpPr>
        <p:spPr>
          <a:xfrm>
            <a:off x="727843" y="2434147"/>
            <a:ext cx="1826631" cy="776287"/>
          </a:xfrm>
          <a:prstGeom prst="rect">
            <a:avLst/>
          </a:prstGeom>
        </p:spPr>
        <p:txBody>
          <a:bodyPr anchor="b"/>
          <a:lstStyle>
            <a:lvl1pPr marL="0" indent="0">
              <a:buNone/>
              <a:defRPr sz="2000" cap="all" normalizeH="0" baseline="0">
                <a:solidFill>
                  <a:schemeClr val="bg1"/>
                </a:solidFill>
              </a:defRPr>
            </a:lvl1pPr>
          </a:lstStyle>
          <a:p>
            <a:pPr lvl="0"/>
            <a:r>
              <a:rPr lang="en-US" dirty="0"/>
              <a:t>Add text</a:t>
            </a:r>
          </a:p>
        </p:txBody>
      </p:sp>
      <p:sp>
        <p:nvSpPr>
          <p:cNvPr id="29" name="Text Placeholder 22">
            <a:extLst>
              <a:ext uri="{FF2B5EF4-FFF2-40B4-BE49-F238E27FC236}">
                <a16:creationId xmlns:a16="http://schemas.microsoft.com/office/drawing/2014/main" id="{96E63495-7407-4360-95F6-82D0C68813B0}"/>
              </a:ext>
            </a:extLst>
          </p:cNvPr>
          <p:cNvSpPr>
            <a:spLocks noGrp="1"/>
          </p:cNvSpPr>
          <p:nvPr>
            <p:ph type="body" sz="quarter" idx="20" hasCustomPrompt="1"/>
          </p:nvPr>
        </p:nvSpPr>
        <p:spPr>
          <a:xfrm>
            <a:off x="727843"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2" name="Text Placeholder 22">
            <a:extLst>
              <a:ext uri="{FF2B5EF4-FFF2-40B4-BE49-F238E27FC236}">
                <a16:creationId xmlns:a16="http://schemas.microsoft.com/office/drawing/2014/main" id="{3A879552-0B9C-48EC-8D07-A24DB252D634}"/>
              </a:ext>
            </a:extLst>
          </p:cNvPr>
          <p:cNvSpPr>
            <a:spLocks noGrp="1"/>
          </p:cNvSpPr>
          <p:nvPr>
            <p:ph type="body" sz="quarter" idx="21" hasCustomPrompt="1"/>
          </p:nvPr>
        </p:nvSpPr>
        <p:spPr>
          <a:xfrm>
            <a:off x="2952111"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3" name="Text Placeholder 22">
            <a:extLst>
              <a:ext uri="{FF2B5EF4-FFF2-40B4-BE49-F238E27FC236}">
                <a16:creationId xmlns:a16="http://schemas.microsoft.com/office/drawing/2014/main" id="{8337BD60-5C54-4FEC-A9D6-5C29EB94799F}"/>
              </a:ext>
            </a:extLst>
          </p:cNvPr>
          <p:cNvSpPr>
            <a:spLocks noGrp="1"/>
          </p:cNvSpPr>
          <p:nvPr>
            <p:ph type="body" sz="quarter" idx="22" hasCustomPrompt="1"/>
          </p:nvPr>
        </p:nvSpPr>
        <p:spPr>
          <a:xfrm>
            <a:off x="2952111"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4" name="Text Placeholder 22">
            <a:extLst>
              <a:ext uri="{FF2B5EF4-FFF2-40B4-BE49-F238E27FC236}">
                <a16:creationId xmlns:a16="http://schemas.microsoft.com/office/drawing/2014/main" id="{25F7073D-87C3-473A-9A04-748C3F682652}"/>
              </a:ext>
            </a:extLst>
          </p:cNvPr>
          <p:cNvSpPr>
            <a:spLocks noGrp="1"/>
          </p:cNvSpPr>
          <p:nvPr>
            <p:ph type="body" sz="quarter" idx="23" hasCustomPrompt="1"/>
          </p:nvPr>
        </p:nvSpPr>
        <p:spPr>
          <a:xfrm>
            <a:off x="5182684"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5" name="Text Placeholder 22">
            <a:extLst>
              <a:ext uri="{FF2B5EF4-FFF2-40B4-BE49-F238E27FC236}">
                <a16:creationId xmlns:a16="http://schemas.microsoft.com/office/drawing/2014/main" id="{5CB2BF3B-6E9D-4A28-A938-C9CC9E496484}"/>
              </a:ext>
            </a:extLst>
          </p:cNvPr>
          <p:cNvSpPr>
            <a:spLocks noGrp="1"/>
          </p:cNvSpPr>
          <p:nvPr>
            <p:ph type="body" sz="quarter" idx="24" hasCustomPrompt="1"/>
          </p:nvPr>
        </p:nvSpPr>
        <p:spPr>
          <a:xfrm>
            <a:off x="5182684"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6" name="Text Placeholder 22">
            <a:extLst>
              <a:ext uri="{FF2B5EF4-FFF2-40B4-BE49-F238E27FC236}">
                <a16:creationId xmlns:a16="http://schemas.microsoft.com/office/drawing/2014/main" id="{94E179CD-2F9C-44FA-813E-253ACC4A978E}"/>
              </a:ext>
            </a:extLst>
          </p:cNvPr>
          <p:cNvSpPr>
            <a:spLocks noGrp="1"/>
          </p:cNvSpPr>
          <p:nvPr>
            <p:ph type="body" sz="quarter" idx="25" hasCustomPrompt="1"/>
          </p:nvPr>
        </p:nvSpPr>
        <p:spPr>
          <a:xfrm>
            <a:off x="7413259" y="2443870"/>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7" name="Text Placeholder 22">
            <a:extLst>
              <a:ext uri="{FF2B5EF4-FFF2-40B4-BE49-F238E27FC236}">
                <a16:creationId xmlns:a16="http://schemas.microsoft.com/office/drawing/2014/main" id="{34D58360-D7DD-4F33-A29E-5F4835C2DC57}"/>
              </a:ext>
            </a:extLst>
          </p:cNvPr>
          <p:cNvSpPr>
            <a:spLocks noGrp="1"/>
          </p:cNvSpPr>
          <p:nvPr>
            <p:ph type="body" sz="quarter" idx="26" hasCustomPrompt="1"/>
          </p:nvPr>
        </p:nvSpPr>
        <p:spPr>
          <a:xfrm>
            <a:off x="7413259" y="3276772"/>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38" name="Text Placeholder 22">
            <a:extLst>
              <a:ext uri="{FF2B5EF4-FFF2-40B4-BE49-F238E27FC236}">
                <a16:creationId xmlns:a16="http://schemas.microsoft.com/office/drawing/2014/main" id="{AA5A81E7-83B9-4A30-9A57-98FFF2716065}"/>
              </a:ext>
            </a:extLst>
          </p:cNvPr>
          <p:cNvSpPr>
            <a:spLocks noGrp="1"/>
          </p:cNvSpPr>
          <p:nvPr>
            <p:ph type="body" sz="quarter" idx="27" hasCustomPrompt="1"/>
          </p:nvPr>
        </p:nvSpPr>
        <p:spPr>
          <a:xfrm>
            <a:off x="9630331" y="2434147"/>
            <a:ext cx="1826631" cy="776287"/>
          </a:xfrm>
          <a:prstGeom prst="rect">
            <a:avLst/>
          </a:prstGeom>
        </p:spPr>
        <p:txBody>
          <a:bodyPr anchor="b"/>
          <a:lstStyle>
            <a:lvl1pPr marL="0" indent="0">
              <a:buNone/>
              <a:defRPr sz="2000" cap="all" baseline="0">
                <a:solidFill>
                  <a:schemeClr val="bg1"/>
                </a:solidFill>
              </a:defRPr>
            </a:lvl1pPr>
          </a:lstStyle>
          <a:p>
            <a:pPr lvl="0"/>
            <a:r>
              <a:rPr lang="en-US" dirty="0"/>
              <a:t>Add text</a:t>
            </a:r>
          </a:p>
        </p:txBody>
      </p:sp>
      <p:sp>
        <p:nvSpPr>
          <p:cNvPr id="39" name="Text Placeholder 22">
            <a:extLst>
              <a:ext uri="{FF2B5EF4-FFF2-40B4-BE49-F238E27FC236}">
                <a16:creationId xmlns:a16="http://schemas.microsoft.com/office/drawing/2014/main" id="{C45C6D3E-88B9-42D5-9A94-6D2B9CA3CDD0}"/>
              </a:ext>
            </a:extLst>
          </p:cNvPr>
          <p:cNvSpPr>
            <a:spLocks noGrp="1"/>
          </p:cNvSpPr>
          <p:nvPr>
            <p:ph type="body" sz="quarter" idx="28" hasCustomPrompt="1"/>
          </p:nvPr>
        </p:nvSpPr>
        <p:spPr>
          <a:xfrm>
            <a:off x="9630331" y="3267049"/>
            <a:ext cx="1826631" cy="1527689"/>
          </a:xfrm>
          <a:prstGeom prst="rect">
            <a:avLst/>
          </a:prstGeom>
        </p:spPr>
        <p:txBody>
          <a:bodyPr/>
          <a:lstStyle>
            <a:lvl1pPr marL="0" indent="0">
              <a:lnSpc>
                <a:spcPct val="114000"/>
              </a:lnSpc>
              <a:spcBef>
                <a:spcPts val="0"/>
              </a:spcBef>
              <a:buNone/>
              <a:defRPr sz="1400" spc="50" baseline="0">
                <a:solidFill>
                  <a:schemeClr val="bg1"/>
                </a:solidFill>
              </a:defRPr>
            </a:lvl1pPr>
          </a:lstStyle>
          <a:p>
            <a:pPr lvl="0"/>
            <a:r>
              <a:rPr lang="en-US" dirty="0"/>
              <a:t>Add text</a:t>
            </a:r>
          </a:p>
        </p:txBody>
      </p:sp>
      <p:sp>
        <p:nvSpPr>
          <p:cNvPr id="5" name="Date Placeholder 4">
            <a:extLst>
              <a:ext uri="{FF2B5EF4-FFF2-40B4-BE49-F238E27FC236}">
                <a16:creationId xmlns:a16="http://schemas.microsoft.com/office/drawing/2014/main" id="{9843D60E-3024-42AA-9CF9-A44192AE74E9}"/>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D182FBC6-68D1-4570-A549-C4A925FB854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C4E1DC1F-6117-4AB4-9BF1-878D4F8200D2}"/>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745377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cxnSp>
        <p:nvCxnSpPr>
          <p:cNvPr id="38" name="Straight Connector 37">
            <a:extLst>
              <a:ext uri="{FF2B5EF4-FFF2-40B4-BE49-F238E27FC236}">
                <a16:creationId xmlns:a16="http://schemas.microsoft.com/office/drawing/2014/main" id="{78B9A4D3-8D91-4865-B422-5F60885A730F}"/>
              </a:ext>
              <a:ext uri="{C183D7F6-B498-43B3-948B-1728B52AA6E4}">
                <adec:decorative xmlns:adec="http://schemas.microsoft.com/office/drawing/2017/decorative" val="1"/>
              </a:ext>
            </a:extLst>
          </p:cNvPr>
          <p:cNvCxnSpPr>
            <a:cxnSpLocks/>
          </p:cNvCxnSpPr>
          <p:nvPr userDrawn="1"/>
        </p:nvCxnSpPr>
        <p:spPr>
          <a:xfrm flipH="1">
            <a:off x="1592874" y="3684898"/>
            <a:ext cx="9006253" cy="0"/>
          </a:xfrm>
          <a:prstGeom prst="line">
            <a:avLst/>
          </a:prstGeom>
          <a:ln>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ECDAF5-DEB9-4A0C-9165-6ED23184A320}"/>
              </a:ext>
            </a:extLst>
          </p:cNvPr>
          <p:cNvSpPr>
            <a:spLocks noGrp="1"/>
          </p:cNvSpPr>
          <p:nvPr>
            <p:ph type="title" hasCustomPrompt="1"/>
          </p:nvPr>
        </p:nvSpPr>
        <p:spPr>
          <a:xfrm>
            <a:off x="838200" y="498928"/>
            <a:ext cx="10515600" cy="565435"/>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8" name="Rectangle 7">
            <a:extLst>
              <a:ext uri="{FF2B5EF4-FFF2-40B4-BE49-F238E27FC236}">
                <a16:creationId xmlns:a16="http://schemas.microsoft.com/office/drawing/2014/main" id="{65FEA1AD-EC70-422F-BADD-FCA14BF9D43F}"/>
              </a:ext>
              <a:ext uri="{C183D7F6-B498-43B3-948B-1728B52AA6E4}">
                <adec:decorative xmlns:adec="http://schemas.microsoft.com/office/drawing/2017/decorative" val="1"/>
              </a:ext>
            </a:extLst>
          </p:cNvPr>
          <p:cNvSpPr/>
          <p:nvPr userDrawn="1"/>
        </p:nvSpPr>
        <p:spPr>
          <a:xfrm>
            <a:off x="1428750" y="3520775"/>
            <a:ext cx="328246" cy="32824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C84996E-63EA-4C88-816A-3AE158BB57E0}"/>
              </a:ext>
              <a:ext uri="{C183D7F6-B498-43B3-948B-1728B52AA6E4}">
                <adec:decorative xmlns:adec="http://schemas.microsoft.com/office/drawing/2017/decorative" val="1"/>
              </a:ext>
            </a:extLst>
          </p:cNvPr>
          <p:cNvSpPr/>
          <p:nvPr userDrawn="1"/>
        </p:nvSpPr>
        <p:spPr>
          <a:xfrm>
            <a:off x="3680314" y="3520775"/>
            <a:ext cx="328246" cy="32824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ECA09893-F9A1-4FA2-A462-C1C443EC323F}"/>
              </a:ext>
              <a:ext uri="{C183D7F6-B498-43B3-948B-1728B52AA6E4}">
                <adec:decorative xmlns:adec="http://schemas.microsoft.com/office/drawing/2017/decorative" val="1"/>
              </a:ext>
            </a:extLst>
          </p:cNvPr>
          <p:cNvSpPr/>
          <p:nvPr userDrawn="1"/>
        </p:nvSpPr>
        <p:spPr>
          <a:xfrm>
            <a:off x="5931878" y="3520775"/>
            <a:ext cx="328246" cy="328246"/>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829FBC17-744B-4367-90B4-20C9CDBD18E4}"/>
              </a:ext>
              <a:ext uri="{C183D7F6-B498-43B3-948B-1728B52AA6E4}">
                <adec:decorative xmlns:adec="http://schemas.microsoft.com/office/drawing/2017/decorative" val="1"/>
              </a:ext>
            </a:extLst>
          </p:cNvPr>
          <p:cNvSpPr/>
          <p:nvPr userDrawn="1"/>
        </p:nvSpPr>
        <p:spPr>
          <a:xfrm>
            <a:off x="8183442" y="3520775"/>
            <a:ext cx="328246" cy="328246"/>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9FD6CCE-53EA-424C-A29B-35A77F78203D}"/>
              </a:ext>
              <a:ext uri="{C183D7F6-B498-43B3-948B-1728B52AA6E4}">
                <adec:decorative xmlns:adec="http://schemas.microsoft.com/office/drawing/2017/decorative" val="1"/>
              </a:ext>
            </a:extLst>
          </p:cNvPr>
          <p:cNvSpPr/>
          <p:nvPr userDrawn="1"/>
        </p:nvSpPr>
        <p:spPr>
          <a:xfrm>
            <a:off x="10435004" y="3520775"/>
            <a:ext cx="328246" cy="328246"/>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8" name="Straight Connector 17">
            <a:extLst>
              <a:ext uri="{FF2B5EF4-FFF2-40B4-BE49-F238E27FC236}">
                <a16:creationId xmlns:a16="http://schemas.microsoft.com/office/drawing/2014/main" id="{A1ADC218-9303-4431-8BD2-4D5F9C19A2D3}"/>
              </a:ext>
              <a:ext uri="{C183D7F6-B498-43B3-948B-1728B52AA6E4}">
                <adec:decorative xmlns:adec="http://schemas.microsoft.com/office/drawing/2017/decorative" val="1"/>
              </a:ext>
            </a:extLst>
          </p:cNvPr>
          <p:cNvCxnSpPr>
            <a:cxnSpLocks/>
          </p:cNvCxnSpPr>
          <p:nvPr userDrawn="1"/>
        </p:nvCxnSpPr>
        <p:spPr>
          <a:xfrm>
            <a:off x="1592873" y="2964383"/>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4F724929-97F8-4988-BD69-D86CAA6950D1}"/>
              </a:ext>
              <a:ext uri="{C183D7F6-B498-43B3-948B-1728B52AA6E4}">
                <adec:decorative xmlns:adec="http://schemas.microsoft.com/office/drawing/2017/decorative" val="1"/>
              </a:ext>
            </a:extLst>
          </p:cNvPr>
          <p:cNvCxnSpPr>
            <a:cxnSpLocks/>
          </p:cNvCxnSpPr>
          <p:nvPr userDrawn="1"/>
        </p:nvCxnSpPr>
        <p:spPr>
          <a:xfrm>
            <a:off x="6096001" y="2964383"/>
            <a:ext cx="0" cy="415716"/>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80FEF08-1FB7-46B4-AB6B-D672A96A71F8}"/>
              </a:ext>
              <a:ext uri="{C183D7F6-B498-43B3-948B-1728B52AA6E4}">
                <adec:decorative xmlns:adec="http://schemas.microsoft.com/office/drawing/2017/decorative" val="1"/>
              </a:ext>
            </a:extLst>
          </p:cNvPr>
          <p:cNvCxnSpPr>
            <a:cxnSpLocks/>
          </p:cNvCxnSpPr>
          <p:nvPr userDrawn="1"/>
        </p:nvCxnSpPr>
        <p:spPr>
          <a:xfrm>
            <a:off x="10599127" y="2964383"/>
            <a:ext cx="0" cy="415716"/>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
        <p:nvSpPr>
          <p:cNvPr id="27" name="Text Placeholder 22">
            <a:extLst>
              <a:ext uri="{FF2B5EF4-FFF2-40B4-BE49-F238E27FC236}">
                <a16:creationId xmlns:a16="http://schemas.microsoft.com/office/drawing/2014/main" id="{8BA510CE-108D-434A-9BE7-BE6712175231}"/>
              </a:ext>
            </a:extLst>
          </p:cNvPr>
          <p:cNvSpPr>
            <a:spLocks noGrp="1"/>
          </p:cNvSpPr>
          <p:nvPr>
            <p:ph type="body" sz="quarter" idx="15" hasCustomPrompt="1"/>
          </p:nvPr>
        </p:nvSpPr>
        <p:spPr>
          <a:xfrm>
            <a:off x="465172" y="1627860"/>
            <a:ext cx="2251564" cy="498496"/>
          </a:xfrm>
          <a:prstGeom prst="rect">
            <a:avLst/>
          </a:prstGeom>
        </p:spPr>
        <p:txBody>
          <a:bodyPr anchor="b"/>
          <a:lstStyle>
            <a:lvl1pPr marL="0" indent="0" algn="ctr">
              <a:buNone/>
              <a:defRPr sz="1800" cap="all" baseline="0">
                <a:solidFill>
                  <a:schemeClr val="tx2"/>
                </a:solidFill>
                <a:latin typeface="Segoe UI" panose="020B0502040204020203" pitchFamily="34" charset="0"/>
              </a:defRPr>
            </a:lvl1pPr>
          </a:lstStyle>
          <a:p>
            <a:pPr lvl="0"/>
            <a:r>
              <a:rPr lang="en-US" dirty="0"/>
              <a:t>Add text</a:t>
            </a:r>
          </a:p>
        </p:txBody>
      </p:sp>
      <p:sp>
        <p:nvSpPr>
          <p:cNvPr id="28" name="Text Placeholder 22">
            <a:extLst>
              <a:ext uri="{FF2B5EF4-FFF2-40B4-BE49-F238E27FC236}">
                <a16:creationId xmlns:a16="http://schemas.microsoft.com/office/drawing/2014/main" id="{00414708-82D0-44BF-8CBD-2D165A385617}"/>
              </a:ext>
            </a:extLst>
          </p:cNvPr>
          <p:cNvSpPr>
            <a:spLocks noGrp="1"/>
          </p:cNvSpPr>
          <p:nvPr>
            <p:ph type="body" sz="quarter" idx="20" hasCustomPrompt="1"/>
          </p:nvPr>
        </p:nvSpPr>
        <p:spPr>
          <a:xfrm>
            <a:off x="465172" y="2135346"/>
            <a:ext cx="2251564" cy="812407"/>
          </a:xfrm>
          <a:prstGeom prst="rect">
            <a:avLst/>
          </a:prstGeom>
        </p:spPr>
        <p:txBody>
          <a:bodyPr anchor="t"/>
          <a:lstStyle>
            <a:lvl1pPr marL="0" indent="0" algn="ctr">
              <a:lnSpc>
                <a:spcPct val="114000"/>
              </a:lnSpc>
              <a:spcBef>
                <a:spcPts val="0"/>
              </a:spcBef>
              <a:buNone/>
              <a:defRPr sz="1400" spc="50" baseline="0">
                <a:solidFill>
                  <a:schemeClr val="tx2"/>
                </a:solidFill>
              </a:defRPr>
            </a:lvl1pPr>
          </a:lstStyle>
          <a:p>
            <a:pPr lvl="0"/>
            <a:r>
              <a:rPr lang="en-US" dirty="0"/>
              <a:t>Add text</a:t>
            </a:r>
          </a:p>
        </p:txBody>
      </p:sp>
      <p:sp>
        <p:nvSpPr>
          <p:cNvPr id="29" name="Text Placeholder 22">
            <a:extLst>
              <a:ext uri="{FF2B5EF4-FFF2-40B4-BE49-F238E27FC236}">
                <a16:creationId xmlns:a16="http://schemas.microsoft.com/office/drawing/2014/main" id="{272F07D4-1C66-4FA2-8361-FC6267F17717}"/>
              </a:ext>
            </a:extLst>
          </p:cNvPr>
          <p:cNvSpPr>
            <a:spLocks noGrp="1"/>
          </p:cNvSpPr>
          <p:nvPr>
            <p:ph type="body" sz="quarter" idx="21" hasCustomPrompt="1"/>
          </p:nvPr>
        </p:nvSpPr>
        <p:spPr>
          <a:xfrm>
            <a:off x="4970216" y="1637385"/>
            <a:ext cx="2251564" cy="498496"/>
          </a:xfrm>
          <a:prstGeom prst="rect">
            <a:avLst/>
          </a:prstGeom>
        </p:spPr>
        <p:txBody>
          <a:bodyPr anchor="b"/>
          <a:lstStyle>
            <a:lvl1pPr marL="0" indent="0" algn="ctr">
              <a:buNone/>
              <a:defRPr sz="1800" cap="all" baseline="0">
                <a:solidFill>
                  <a:schemeClr val="accent5">
                    <a:lumMod val="75000"/>
                  </a:schemeClr>
                </a:solidFill>
                <a:latin typeface="Segoe UI" panose="020B0502040204020203" pitchFamily="34" charset="0"/>
              </a:defRPr>
            </a:lvl1pPr>
          </a:lstStyle>
          <a:p>
            <a:pPr lvl="0"/>
            <a:r>
              <a:rPr lang="en-US" dirty="0"/>
              <a:t>Add text</a:t>
            </a:r>
          </a:p>
        </p:txBody>
      </p:sp>
      <p:sp>
        <p:nvSpPr>
          <p:cNvPr id="30" name="Text Placeholder 22">
            <a:extLst>
              <a:ext uri="{FF2B5EF4-FFF2-40B4-BE49-F238E27FC236}">
                <a16:creationId xmlns:a16="http://schemas.microsoft.com/office/drawing/2014/main" id="{432C0CF3-19F3-4C10-9EEC-BA5E5F3FD22F}"/>
              </a:ext>
            </a:extLst>
          </p:cNvPr>
          <p:cNvSpPr>
            <a:spLocks noGrp="1"/>
          </p:cNvSpPr>
          <p:nvPr>
            <p:ph type="body" sz="quarter" idx="22" hasCustomPrompt="1"/>
          </p:nvPr>
        </p:nvSpPr>
        <p:spPr>
          <a:xfrm>
            <a:off x="4970216" y="2144871"/>
            <a:ext cx="2251564" cy="812407"/>
          </a:xfrm>
          <a:prstGeom prst="rect">
            <a:avLst/>
          </a:prstGeom>
        </p:spPr>
        <p:txBody>
          <a:bodyPr anchor="t"/>
          <a:lstStyle>
            <a:lvl1pPr marL="0" indent="0" algn="ctr">
              <a:lnSpc>
                <a:spcPct val="114000"/>
              </a:lnSpc>
              <a:spcBef>
                <a:spcPts val="0"/>
              </a:spcBef>
              <a:buNone/>
              <a:defRPr sz="1400" spc="50" baseline="0">
                <a:solidFill>
                  <a:schemeClr val="accent5">
                    <a:lumMod val="75000"/>
                  </a:schemeClr>
                </a:solidFill>
              </a:defRPr>
            </a:lvl1pPr>
          </a:lstStyle>
          <a:p>
            <a:pPr lvl="0"/>
            <a:r>
              <a:rPr lang="en-US" dirty="0"/>
              <a:t>Add text</a:t>
            </a:r>
          </a:p>
        </p:txBody>
      </p:sp>
      <p:sp>
        <p:nvSpPr>
          <p:cNvPr id="31" name="Text Placeholder 22">
            <a:extLst>
              <a:ext uri="{FF2B5EF4-FFF2-40B4-BE49-F238E27FC236}">
                <a16:creationId xmlns:a16="http://schemas.microsoft.com/office/drawing/2014/main" id="{4A3A0AFC-7EB9-4059-8C59-C42379BA923E}"/>
              </a:ext>
            </a:extLst>
          </p:cNvPr>
          <p:cNvSpPr>
            <a:spLocks noGrp="1"/>
          </p:cNvSpPr>
          <p:nvPr>
            <p:ph type="body" sz="quarter" idx="23" hasCustomPrompt="1"/>
          </p:nvPr>
        </p:nvSpPr>
        <p:spPr>
          <a:xfrm>
            <a:off x="9473340" y="1637385"/>
            <a:ext cx="2251564" cy="498496"/>
          </a:xfrm>
          <a:prstGeom prst="rect">
            <a:avLst/>
          </a:prstGeom>
        </p:spPr>
        <p:txBody>
          <a:bodyPr anchor="b"/>
          <a:lstStyle>
            <a:lvl1pPr marL="0" indent="0" algn="ctr">
              <a:buNone/>
              <a:defRPr sz="1800" cap="all" baseline="0">
                <a:solidFill>
                  <a:schemeClr val="accent6">
                    <a:lumMod val="50000"/>
                  </a:schemeClr>
                </a:solidFill>
                <a:latin typeface="Segoe UI" panose="020B0502040204020203" pitchFamily="34" charset="0"/>
              </a:defRPr>
            </a:lvl1pPr>
          </a:lstStyle>
          <a:p>
            <a:pPr lvl="0"/>
            <a:r>
              <a:rPr lang="en-US" dirty="0"/>
              <a:t>Add text</a:t>
            </a:r>
          </a:p>
        </p:txBody>
      </p:sp>
      <p:sp>
        <p:nvSpPr>
          <p:cNvPr id="32" name="Text Placeholder 22">
            <a:extLst>
              <a:ext uri="{FF2B5EF4-FFF2-40B4-BE49-F238E27FC236}">
                <a16:creationId xmlns:a16="http://schemas.microsoft.com/office/drawing/2014/main" id="{417F27A8-21AF-48E6-8A67-65C9920A3077}"/>
              </a:ext>
            </a:extLst>
          </p:cNvPr>
          <p:cNvSpPr>
            <a:spLocks noGrp="1"/>
          </p:cNvSpPr>
          <p:nvPr>
            <p:ph type="body" sz="quarter" idx="24" hasCustomPrompt="1"/>
          </p:nvPr>
        </p:nvSpPr>
        <p:spPr>
          <a:xfrm>
            <a:off x="9473340" y="2144871"/>
            <a:ext cx="2251564" cy="812407"/>
          </a:xfrm>
          <a:prstGeom prst="rect">
            <a:avLst/>
          </a:prstGeom>
        </p:spPr>
        <p:txBody>
          <a:bodyPr anchor="t"/>
          <a:lstStyle>
            <a:lvl1pPr marL="0" indent="0" algn="ctr">
              <a:lnSpc>
                <a:spcPct val="114000"/>
              </a:lnSpc>
              <a:spcBef>
                <a:spcPts val="0"/>
              </a:spcBef>
              <a:buNone/>
              <a:defRPr sz="1400" spc="50" baseline="0">
                <a:solidFill>
                  <a:schemeClr val="accent6">
                    <a:lumMod val="50000"/>
                  </a:schemeClr>
                </a:solidFill>
              </a:defRPr>
            </a:lvl1pPr>
          </a:lstStyle>
          <a:p>
            <a:pPr lvl="0"/>
            <a:r>
              <a:rPr lang="en-US" dirty="0"/>
              <a:t>Add text</a:t>
            </a:r>
          </a:p>
        </p:txBody>
      </p:sp>
      <p:sp>
        <p:nvSpPr>
          <p:cNvPr id="33" name="Text Placeholder 22">
            <a:extLst>
              <a:ext uri="{FF2B5EF4-FFF2-40B4-BE49-F238E27FC236}">
                <a16:creationId xmlns:a16="http://schemas.microsoft.com/office/drawing/2014/main" id="{F26C8D2A-15B8-4AB1-83F7-74DB0A35CC77}"/>
              </a:ext>
            </a:extLst>
          </p:cNvPr>
          <p:cNvSpPr>
            <a:spLocks noGrp="1"/>
          </p:cNvSpPr>
          <p:nvPr>
            <p:ph type="body" sz="quarter" idx="25" hasCustomPrompt="1"/>
          </p:nvPr>
        </p:nvSpPr>
        <p:spPr>
          <a:xfrm>
            <a:off x="2716736" y="4400252"/>
            <a:ext cx="2251562" cy="498496"/>
          </a:xfrm>
          <a:prstGeom prst="rect">
            <a:avLst/>
          </a:prstGeom>
        </p:spPr>
        <p:txBody>
          <a:bodyPr anchor="b"/>
          <a:lstStyle>
            <a:lvl1pPr marL="0" indent="0" algn="ctr">
              <a:buNone/>
              <a:defRPr sz="1800" cap="all" baseline="0">
                <a:solidFill>
                  <a:schemeClr val="accent2"/>
                </a:solidFill>
                <a:latin typeface="Segoe UI" panose="020B0502040204020203" pitchFamily="34" charset="0"/>
              </a:defRPr>
            </a:lvl1pPr>
          </a:lstStyle>
          <a:p>
            <a:pPr lvl="0"/>
            <a:r>
              <a:rPr lang="en-US" dirty="0"/>
              <a:t>Add text</a:t>
            </a:r>
          </a:p>
        </p:txBody>
      </p:sp>
      <p:sp>
        <p:nvSpPr>
          <p:cNvPr id="34" name="Text Placeholder 22">
            <a:extLst>
              <a:ext uri="{FF2B5EF4-FFF2-40B4-BE49-F238E27FC236}">
                <a16:creationId xmlns:a16="http://schemas.microsoft.com/office/drawing/2014/main" id="{07311D06-DEA1-4811-AC58-E3B935DC5A8F}"/>
              </a:ext>
            </a:extLst>
          </p:cNvPr>
          <p:cNvSpPr>
            <a:spLocks noGrp="1"/>
          </p:cNvSpPr>
          <p:nvPr>
            <p:ph type="body" sz="quarter" idx="26" hasCustomPrompt="1"/>
          </p:nvPr>
        </p:nvSpPr>
        <p:spPr>
          <a:xfrm>
            <a:off x="2716736" y="4917263"/>
            <a:ext cx="2251562" cy="795563"/>
          </a:xfrm>
          <a:prstGeom prst="rect">
            <a:avLst/>
          </a:prstGeom>
        </p:spPr>
        <p:txBody>
          <a:bodyPr anchor="t"/>
          <a:lstStyle>
            <a:lvl1pPr marL="0" indent="0" algn="ctr">
              <a:lnSpc>
                <a:spcPct val="114000"/>
              </a:lnSpc>
              <a:spcBef>
                <a:spcPts val="0"/>
              </a:spcBef>
              <a:buNone/>
              <a:defRPr sz="1400" spc="50" baseline="0">
                <a:solidFill>
                  <a:schemeClr val="accent2"/>
                </a:solidFill>
              </a:defRPr>
            </a:lvl1pPr>
          </a:lstStyle>
          <a:p>
            <a:pPr lvl="0"/>
            <a:r>
              <a:rPr lang="en-US" dirty="0"/>
              <a:t>Add text</a:t>
            </a:r>
          </a:p>
        </p:txBody>
      </p:sp>
      <p:sp>
        <p:nvSpPr>
          <p:cNvPr id="35" name="Text Placeholder 22">
            <a:extLst>
              <a:ext uri="{FF2B5EF4-FFF2-40B4-BE49-F238E27FC236}">
                <a16:creationId xmlns:a16="http://schemas.microsoft.com/office/drawing/2014/main" id="{23AC1CF6-E394-4A35-A634-F187E005A4F8}"/>
              </a:ext>
            </a:extLst>
          </p:cNvPr>
          <p:cNvSpPr>
            <a:spLocks noGrp="1"/>
          </p:cNvSpPr>
          <p:nvPr>
            <p:ph type="body" sz="quarter" idx="27" hasCustomPrompt="1"/>
          </p:nvPr>
        </p:nvSpPr>
        <p:spPr>
          <a:xfrm>
            <a:off x="7221784" y="4400252"/>
            <a:ext cx="2251562" cy="498496"/>
          </a:xfrm>
          <a:prstGeom prst="rect">
            <a:avLst/>
          </a:prstGeom>
        </p:spPr>
        <p:txBody>
          <a:bodyPr anchor="b"/>
          <a:lstStyle>
            <a:lvl1pPr marL="0" indent="0" algn="ctr">
              <a:buNone/>
              <a:defRPr sz="1800" cap="all" baseline="0">
                <a:solidFill>
                  <a:schemeClr val="accent4">
                    <a:lumMod val="75000"/>
                  </a:schemeClr>
                </a:solidFill>
                <a:latin typeface="Segoe UI" panose="020B0502040204020203" pitchFamily="34" charset="0"/>
              </a:defRPr>
            </a:lvl1pPr>
          </a:lstStyle>
          <a:p>
            <a:pPr lvl="0"/>
            <a:r>
              <a:rPr lang="en-US" dirty="0"/>
              <a:t>Add text</a:t>
            </a:r>
          </a:p>
        </p:txBody>
      </p:sp>
      <p:sp>
        <p:nvSpPr>
          <p:cNvPr id="36" name="Text Placeholder 22">
            <a:extLst>
              <a:ext uri="{FF2B5EF4-FFF2-40B4-BE49-F238E27FC236}">
                <a16:creationId xmlns:a16="http://schemas.microsoft.com/office/drawing/2014/main" id="{9F72BEB0-9B11-4205-B9FC-10E5201C8132}"/>
              </a:ext>
            </a:extLst>
          </p:cNvPr>
          <p:cNvSpPr>
            <a:spLocks noGrp="1"/>
          </p:cNvSpPr>
          <p:nvPr>
            <p:ph type="body" sz="quarter" idx="28" hasCustomPrompt="1"/>
          </p:nvPr>
        </p:nvSpPr>
        <p:spPr>
          <a:xfrm>
            <a:off x="7221784" y="4917263"/>
            <a:ext cx="2251562" cy="795563"/>
          </a:xfrm>
          <a:prstGeom prst="rect">
            <a:avLst/>
          </a:prstGeom>
        </p:spPr>
        <p:txBody>
          <a:bodyPr anchor="t"/>
          <a:lstStyle>
            <a:lvl1pPr marL="0" indent="0" algn="ctr">
              <a:lnSpc>
                <a:spcPct val="114000"/>
              </a:lnSpc>
              <a:spcBef>
                <a:spcPts val="0"/>
              </a:spcBef>
              <a:buNone/>
              <a:defRPr sz="1400" spc="50" baseline="0">
                <a:solidFill>
                  <a:schemeClr val="accent4">
                    <a:lumMod val="75000"/>
                  </a:schemeClr>
                </a:solidFill>
              </a:defRPr>
            </a:lvl1pPr>
          </a:lstStyle>
          <a:p>
            <a:pPr lvl="0"/>
            <a:r>
              <a:rPr lang="en-US" dirty="0"/>
              <a:t>Add text</a:t>
            </a:r>
          </a:p>
        </p:txBody>
      </p:sp>
      <p:cxnSp>
        <p:nvCxnSpPr>
          <p:cNvPr id="51" name="Straight Connector 50">
            <a:extLst>
              <a:ext uri="{FF2B5EF4-FFF2-40B4-BE49-F238E27FC236}">
                <a16:creationId xmlns:a16="http://schemas.microsoft.com/office/drawing/2014/main" id="{0E574CD7-C8A6-4F56-81B4-F72FB22E04DA}"/>
              </a:ext>
              <a:ext uri="{C183D7F6-B498-43B3-948B-1728B52AA6E4}">
                <adec:decorative xmlns:adec="http://schemas.microsoft.com/office/drawing/2017/decorative" val="1"/>
              </a:ext>
            </a:extLst>
          </p:cNvPr>
          <p:cNvCxnSpPr>
            <a:cxnSpLocks/>
          </p:cNvCxnSpPr>
          <p:nvPr userDrawn="1"/>
        </p:nvCxnSpPr>
        <p:spPr>
          <a:xfrm>
            <a:off x="384471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50FC7994-2504-4FF9-81F5-24405FEF066C}"/>
              </a:ext>
              <a:ext uri="{C183D7F6-B498-43B3-948B-1728B52AA6E4}">
                <adec:decorative xmlns:adec="http://schemas.microsoft.com/office/drawing/2017/decorative" val="1"/>
              </a:ext>
            </a:extLst>
          </p:cNvPr>
          <p:cNvCxnSpPr>
            <a:cxnSpLocks/>
          </p:cNvCxnSpPr>
          <p:nvPr userDrawn="1"/>
        </p:nvCxnSpPr>
        <p:spPr>
          <a:xfrm>
            <a:off x="8347565" y="3977431"/>
            <a:ext cx="0" cy="415716"/>
          </a:xfrm>
          <a:prstGeom prst="line">
            <a:avLst/>
          </a:prstGeom>
          <a:ln>
            <a:solidFill>
              <a:schemeClr val="tx2"/>
            </a:solidFill>
          </a:ln>
        </p:spPr>
        <p:style>
          <a:lnRef idx="1">
            <a:schemeClr val="accent1"/>
          </a:lnRef>
          <a:fillRef idx="0">
            <a:schemeClr val="accent1"/>
          </a:fillRef>
          <a:effectRef idx="0">
            <a:schemeClr val="accent1"/>
          </a:effectRef>
          <a:fontRef idx="minor">
            <a:schemeClr val="tx1"/>
          </a:fontRef>
        </p:style>
      </p:cxnSp>
      <p:sp>
        <p:nvSpPr>
          <p:cNvPr id="3" name="Date Placeholder 2">
            <a:extLst>
              <a:ext uri="{FF2B5EF4-FFF2-40B4-BE49-F238E27FC236}">
                <a16:creationId xmlns:a16="http://schemas.microsoft.com/office/drawing/2014/main" id="{DC4F63B8-F105-4AC4-889E-C12790C8EBB9}"/>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8C3AAE30-8A46-485A-BD2B-6ADB1856324D}"/>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39159F9D-CDA1-4B51-B521-C243219B8F36}"/>
              </a:ext>
            </a:extLst>
          </p:cNvPr>
          <p:cNvSpPr>
            <a:spLocks noGrp="1"/>
          </p:cNvSpPr>
          <p:nvPr>
            <p:ph type="sldNum" sz="quarter" idx="12"/>
          </p:nvPr>
        </p:nvSpPr>
        <p:spPr/>
        <p:txBody>
          <a:body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7678376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lumn 2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48F598-64F2-429E-B3E0-FC31DC90A0D5}"/>
              </a:ext>
            </a:extLst>
          </p:cNvPr>
          <p:cNvSpPr>
            <a:spLocks noGrp="1"/>
          </p:cNvSpPr>
          <p:nvPr>
            <p:ph type="title" hasCustomPrompt="1"/>
          </p:nvPr>
        </p:nvSpPr>
        <p:spPr>
          <a:xfrm>
            <a:off x="838200" y="649956"/>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2" name="Rectangle 1">
            <a:extLst>
              <a:ext uri="{FF2B5EF4-FFF2-40B4-BE49-F238E27FC236}">
                <a16:creationId xmlns:a16="http://schemas.microsoft.com/office/drawing/2014/main" id="{B7B9DAAC-E781-43E6-913C-893B8D6754F5}"/>
              </a:ext>
              <a:ext uri="{C183D7F6-B498-43B3-948B-1728B52AA6E4}">
                <adec:decorative xmlns:adec="http://schemas.microsoft.com/office/drawing/2017/decorative" val="1"/>
              </a:ext>
            </a:extLst>
          </p:cNvPr>
          <p:cNvSpPr/>
          <p:nvPr userDrawn="1"/>
        </p:nvSpPr>
        <p:spPr>
          <a:xfrm>
            <a:off x="-1" y="530240"/>
            <a:ext cx="12192001"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ext Placeholder 14">
            <a:extLst>
              <a:ext uri="{FF2B5EF4-FFF2-40B4-BE49-F238E27FC236}">
                <a16:creationId xmlns:a16="http://schemas.microsoft.com/office/drawing/2014/main" id="{1C78864A-44CD-4C12-B023-C16330014BEB}"/>
              </a:ext>
            </a:extLst>
          </p:cNvPr>
          <p:cNvSpPr>
            <a:spLocks noGrp="1"/>
          </p:cNvSpPr>
          <p:nvPr>
            <p:ph type="body" sz="quarter" idx="13" hasCustomPrompt="1"/>
          </p:nvPr>
        </p:nvSpPr>
        <p:spPr>
          <a:xfrm>
            <a:off x="1277759" y="2063838"/>
            <a:ext cx="4626764"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1" name="Text Placeholder 17">
            <a:extLst>
              <a:ext uri="{FF2B5EF4-FFF2-40B4-BE49-F238E27FC236}">
                <a16:creationId xmlns:a16="http://schemas.microsoft.com/office/drawing/2014/main" id="{6D9CE0F4-78C6-4BD6-9C58-FDFC16FF09AB}"/>
              </a:ext>
            </a:extLst>
          </p:cNvPr>
          <p:cNvSpPr>
            <a:spLocks noGrp="1"/>
          </p:cNvSpPr>
          <p:nvPr>
            <p:ph type="body" sz="quarter" idx="16" hasCustomPrompt="1"/>
          </p:nvPr>
        </p:nvSpPr>
        <p:spPr>
          <a:xfrm>
            <a:off x="1277551" y="2486203"/>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10" name="Text Placeholder 14">
            <a:extLst>
              <a:ext uri="{FF2B5EF4-FFF2-40B4-BE49-F238E27FC236}">
                <a16:creationId xmlns:a16="http://schemas.microsoft.com/office/drawing/2014/main" id="{B499BD94-B24B-4B23-9B87-81DF413EA416}"/>
              </a:ext>
            </a:extLst>
          </p:cNvPr>
          <p:cNvSpPr>
            <a:spLocks noGrp="1"/>
          </p:cNvSpPr>
          <p:nvPr>
            <p:ph type="body" sz="quarter" idx="15" hasCustomPrompt="1"/>
          </p:nvPr>
        </p:nvSpPr>
        <p:spPr>
          <a:xfrm>
            <a:off x="6351708" y="2063837"/>
            <a:ext cx="4626763" cy="422365"/>
          </a:xfrm>
          <a:prstGeom prst="rect">
            <a:avLst/>
          </a:prstGeom>
        </p:spPr>
        <p:txBody>
          <a:bodyPr>
            <a:norm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2" name="Text Placeholder 17">
            <a:extLst>
              <a:ext uri="{FF2B5EF4-FFF2-40B4-BE49-F238E27FC236}">
                <a16:creationId xmlns:a16="http://schemas.microsoft.com/office/drawing/2014/main" id="{6BC5A941-8EB4-4D4B-9671-6B8FA6447ABE}"/>
              </a:ext>
            </a:extLst>
          </p:cNvPr>
          <p:cNvSpPr>
            <a:spLocks noGrp="1"/>
          </p:cNvSpPr>
          <p:nvPr>
            <p:ph type="body" sz="quarter" idx="17" hasCustomPrompt="1"/>
          </p:nvPr>
        </p:nvSpPr>
        <p:spPr>
          <a:xfrm>
            <a:off x="6352188" y="2486202"/>
            <a:ext cx="4626293"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AE4E3392-5868-4F6C-BFCC-ECCB66A3B2CC}"/>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DED975EE-261C-47D3-A9E5-7401C706A46E}"/>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C727BB3A-38A2-4A8E-88C2-55FAE758D5AC}"/>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3891792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lumn 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B3E9C-104B-4460-A48D-0C2C5329B84B}"/>
              </a:ext>
            </a:extLst>
          </p:cNvPr>
          <p:cNvSpPr>
            <a:spLocks noGrp="1"/>
          </p:cNvSpPr>
          <p:nvPr>
            <p:ph type="title" hasCustomPrompt="1"/>
          </p:nvPr>
        </p:nvSpPr>
        <p:spPr>
          <a:xfrm>
            <a:off x="838200" y="640431"/>
            <a:ext cx="10515600" cy="726137"/>
          </a:xfrm>
          <a:prstGeom prst="rect">
            <a:avLst/>
          </a:prstGeom>
        </p:spPr>
        <p:txBody>
          <a:bodyPr anchor="ctr"/>
          <a:lstStyle>
            <a:lvl1pPr algn="r">
              <a:defRPr sz="3200" cap="all" spc="200" baseline="0">
                <a:solidFill>
                  <a:schemeClr val="accent4"/>
                </a:solidFill>
              </a:defRPr>
            </a:lvl1pPr>
          </a:lstStyle>
          <a:p>
            <a:r>
              <a:rPr lang="en-US" dirty="0"/>
              <a:t>Click to add title</a:t>
            </a:r>
          </a:p>
        </p:txBody>
      </p:sp>
      <p:sp>
        <p:nvSpPr>
          <p:cNvPr id="11" name="Rectangle 10">
            <a:extLst>
              <a:ext uri="{FF2B5EF4-FFF2-40B4-BE49-F238E27FC236}">
                <a16:creationId xmlns:a16="http://schemas.microsoft.com/office/drawing/2014/main" id="{716DDC2F-7D33-44CF-9D9F-B342720BBC65}"/>
              </a:ext>
              <a:ext uri="{C183D7F6-B498-43B3-948B-1728B52AA6E4}">
                <adec:decorative xmlns:adec="http://schemas.microsoft.com/office/drawing/2017/decorative" val="1"/>
              </a:ext>
            </a:extLst>
          </p:cNvPr>
          <p:cNvSpPr/>
          <p:nvPr userDrawn="1"/>
        </p:nvSpPr>
        <p:spPr>
          <a:xfrm>
            <a:off x="-1" y="530240"/>
            <a:ext cx="12192000" cy="889369"/>
          </a:xfrm>
          <a:prstGeom prst="rect">
            <a:avLst/>
          </a:prstGeom>
          <a:solidFill>
            <a:schemeClr val="accent6">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Placeholder 14">
            <a:extLst>
              <a:ext uri="{FF2B5EF4-FFF2-40B4-BE49-F238E27FC236}">
                <a16:creationId xmlns:a16="http://schemas.microsoft.com/office/drawing/2014/main" id="{9A8189FC-92D4-447F-BE75-86F13BA33B6C}"/>
              </a:ext>
            </a:extLst>
          </p:cNvPr>
          <p:cNvSpPr>
            <a:spLocks noGrp="1"/>
          </p:cNvSpPr>
          <p:nvPr>
            <p:ph type="body" sz="quarter" idx="13" hasCustomPrompt="1"/>
          </p:nvPr>
        </p:nvSpPr>
        <p:spPr>
          <a:xfrm>
            <a:off x="48314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14" name="Text Placeholder 17">
            <a:extLst>
              <a:ext uri="{FF2B5EF4-FFF2-40B4-BE49-F238E27FC236}">
                <a16:creationId xmlns:a16="http://schemas.microsoft.com/office/drawing/2014/main" id="{4FDAEC9F-05AF-4D5D-AD2C-537FF767ED6A}"/>
              </a:ext>
            </a:extLst>
          </p:cNvPr>
          <p:cNvSpPr>
            <a:spLocks noGrp="1"/>
          </p:cNvSpPr>
          <p:nvPr>
            <p:ph type="body" sz="quarter" idx="16" hasCustomPrompt="1"/>
          </p:nvPr>
        </p:nvSpPr>
        <p:spPr>
          <a:xfrm>
            <a:off x="48293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2" name="Text Placeholder 14">
            <a:extLst>
              <a:ext uri="{FF2B5EF4-FFF2-40B4-BE49-F238E27FC236}">
                <a16:creationId xmlns:a16="http://schemas.microsoft.com/office/drawing/2014/main" id="{2492CECA-D20C-47AF-A75A-44DFDE74D82D}"/>
              </a:ext>
            </a:extLst>
          </p:cNvPr>
          <p:cNvSpPr>
            <a:spLocks noGrp="1"/>
          </p:cNvSpPr>
          <p:nvPr>
            <p:ph type="body" sz="quarter" idx="17" hasCustomPrompt="1"/>
          </p:nvPr>
        </p:nvSpPr>
        <p:spPr>
          <a:xfrm>
            <a:off x="4329790"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3" name="Text Placeholder 17">
            <a:extLst>
              <a:ext uri="{FF2B5EF4-FFF2-40B4-BE49-F238E27FC236}">
                <a16:creationId xmlns:a16="http://schemas.microsoft.com/office/drawing/2014/main" id="{EEF915A4-555A-4718-876D-625A85FAB0C9}"/>
              </a:ext>
            </a:extLst>
          </p:cNvPr>
          <p:cNvSpPr>
            <a:spLocks noGrp="1"/>
          </p:cNvSpPr>
          <p:nvPr>
            <p:ph type="body" sz="quarter" idx="18" hasCustomPrompt="1"/>
          </p:nvPr>
        </p:nvSpPr>
        <p:spPr>
          <a:xfrm>
            <a:off x="4329582"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26" name="Text Placeholder 14">
            <a:extLst>
              <a:ext uri="{FF2B5EF4-FFF2-40B4-BE49-F238E27FC236}">
                <a16:creationId xmlns:a16="http://schemas.microsoft.com/office/drawing/2014/main" id="{7458D237-AB82-4392-B182-AAF3694FDB1D}"/>
              </a:ext>
            </a:extLst>
          </p:cNvPr>
          <p:cNvSpPr>
            <a:spLocks noGrp="1"/>
          </p:cNvSpPr>
          <p:nvPr>
            <p:ph type="body" sz="quarter" idx="19" hasCustomPrompt="1"/>
          </p:nvPr>
        </p:nvSpPr>
        <p:spPr>
          <a:xfrm>
            <a:off x="8175874" y="2063838"/>
            <a:ext cx="3515704" cy="422365"/>
          </a:xfrm>
          <a:prstGeom prst="rect">
            <a:avLst/>
          </a:prstGeom>
        </p:spPr>
        <p:txBody>
          <a:bodyPr>
            <a:noAutofit/>
          </a:bodyPr>
          <a:lstStyle>
            <a:lvl1pPr marL="0" indent="0" algn="l">
              <a:buNone/>
              <a:defRPr sz="2000" b="0" i="0" spc="200" baseline="0">
                <a:solidFill>
                  <a:schemeClr val="accent5"/>
                </a:solidFill>
              </a:defRPr>
            </a:lvl1pPr>
          </a:lstStyle>
          <a:p>
            <a:pPr lvl="0"/>
            <a:r>
              <a:rPr lang="en-US" dirty="0"/>
              <a:t>Click to add subtitle here </a:t>
            </a:r>
          </a:p>
        </p:txBody>
      </p:sp>
      <p:sp>
        <p:nvSpPr>
          <p:cNvPr id="27" name="Text Placeholder 17">
            <a:extLst>
              <a:ext uri="{FF2B5EF4-FFF2-40B4-BE49-F238E27FC236}">
                <a16:creationId xmlns:a16="http://schemas.microsoft.com/office/drawing/2014/main" id="{AAA9CCE2-427A-46C0-A79B-0D01E8888EEB}"/>
              </a:ext>
            </a:extLst>
          </p:cNvPr>
          <p:cNvSpPr>
            <a:spLocks noGrp="1"/>
          </p:cNvSpPr>
          <p:nvPr>
            <p:ph type="body" sz="quarter" idx="20" hasCustomPrompt="1"/>
          </p:nvPr>
        </p:nvSpPr>
        <p:spPr>
          <a:xfrm>
            <a:off x="8175666" y="2523933"/>
            <a:ext cx="3515346" cy="3325723"/>
          </a:xfrm>
          <a:prstGeom prst="rect">
            <a:avLst/>
          </a:prstGeom>
        </p:spPr>
        <p:txBody>
          <a:bodyPr/>
          <a:lstStyle>
            <a:lvl1pPr marL="0" indent="0">
              <a:lnSpc>
                <a:spcPct val="150000"/>
              </a:lnSpc>
              <a:spcBef>
                <a:spcPts val="0"/>
              </a:spcBef>
              <a:spcAft>
                <a:spcPts val="1200"/>
              </a:spcAft>
              <a:buFont typeface="Segoe UI Light" panose="020B0502040204020203" pitchFamily="34" charset="0"/>
              <a:buNone/>
              <a:defRPr sz="1400" spc="50" baseline="0"/>
            </a:lvl1pPr>
          </a:lstStyle>
          <a:p>
            <a:pPr lvl="0"/>
            <a:r>
              <a:rPr lang="en-US" dirty="0"/>
              <a:t>Click to add text</a:t>
            </a:r>
          </a:p>
        </p:txBody>
      </p:sp>
      <p:sp>
        <p:nvSpPr>
          <p:cNvPr id="4" name="Date Placeholder 3">
            <a:extLst>
              <a:ext uri="{FF2B5EF4-FFF2-40B4-BE49-F238E27FC236}">
                <a16:creationId xmlns:a16="http://schemas.microsoft.com/office/drawing/2014/main" id="{235A30FE-146C-418D-B68F-9EBB829D029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B6BCBBE8-05C6-4946-80F5-DE319A6FCE8D}"/>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722839E0-080F-4A5D-99FB-FD1917E7F5BF}"/>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077888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C65D0-3E91-45C0-BC6C-CC7BFE58B0B9}"/>
              </a:ext>
            </a:extLst>
          </p:cNvPr>
          <p:cNvSpPr>
            <a:spLocks noGrp="1"/>
          </p:cNvSpPr>
          <p:nvPr>
            <p:ph type="title" hasCustomPrompt="1"/>
          </p:nvPr>
        </p:nvSpPr>
        <p:spPr>
          <a:xfrm>
            <a:off x="1574800" y="3429000"/>
            <a:ext cx="3097320" cy="978408"/>
          </a:xfrm>
          <a:prstGeom prst="rect">
            <a:avLst/>
          </a:prstGeom>
        </p:spPr>
        <p:txBody>
          <a:bodyPr anchor="ctr"/>
          <a:lstStyle>
            <a:lvl1pPr algn="l">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09651A5D-2C86-4900-A248-8559E39BDAC9}"/>
              </a:ext>
            </a:extLst>
          </p:cNvPr>
          <p:cNvSpPr>
            <a:spLocks noGrp="1"/>
          </p:cNvSpPr>
          <p:nvPr>
            <p:ph type="pic" sz="quarter" idx="13" hasCustomPrompt="1"/>
          </p:nvPr>
        </p:nvSpPr>
        <p:spPr>
          <a:xfrm>
            <a:off x="0" y="0"/>
            <a:ext cx="12192000" cy="2051050"/>
          </a:xfrm>
          <a:prstGeom prst="rect">
            <a:avLst/>
          </a:prstGeom>
        </p:spPr>
        <p:txBody>
          <a:bodyPr/>
          <a:lstStyle>
            <a:lvl1pPr marL="0" indent="0" algn="ctr">
              <a:buNone/>
              <a:defRPr spc="400" baseline="0"/>
            </a:lvl1pPr>
          </a:lstStyle>
          <a:p>
            <a:r>
              <a:rPr lang="en-US" dirty="0"/>
              <a:t>Click to add photo</a:t>
            </a:r>
          </a:p>
        </p:txBody>
      </p:sp>
      <p:sp>
        <p:nvSpPr>
          <p:cNvPr id="9" name="Text Placeholder 11">
            <a:extLst>
              <a:ext uri="{FF2B5EF4-FFF2-40B4-BE49-F238E27FC236}">
                <a16:creationId xmlns:a16="http://schemas.microsoft.com/office/drawing/2014/main" id="{D5F84479-AB5A-4587-BAAF-A05E52224B46}"/>
              </a:ext>
            </a:extLst>
          </p:cNvPr>
          <p:cNvSpPr>
            <a:spLocks noGrp="1"/>
          </p:cNvSpPr>
          <p:nvPr>
            <p:ph type="body" sz="quarter" idx="16" hasCustomPrompt="1"/>
          </p:nvPr>
        </p:nvSpPr>
        <p:spPr>
          <a:xfrm>
            <a:off x="6235700" y="285466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7" name="Picture Placeholder 5">
            <a:extLst>
              <a:ext uri="{FF2B5EF4-FFF2-40B4-BE49-F238E27FC236}">
                <a16:creationId xmlns:a16="http://schemas.microsoft.com/office/drawing/2014/main" id="{3D8D3253-3A08-4F2F-B6B3-607BBC6B33D7}"/>
              </a:ext>
            </a:extLst>
          </p:cNvPr>
          <p:cNvSpPr>
            <a:spLocks noGrp="1"/>
          </p:cNvSpPr>
          <p:nvPr>
            <p:ph type="pic" sz="quarter" idx="14" hasCustomPrompt="1"/>
          </p:nvPr>
        </p:nvSpPr>
        <p:spPr>
          <a:xfrm>
            <a:off x="0" y="5788241"/>
            <a:ext cx="12192000" cy="1069760"/>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92B75CEA-DDFB-4C62-B83F-6A0B86FA74F7}"/>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4" name="Footer Placeholder 3">
            <a:extLst>
              <a:ext uri="{FF2B5EF4-FFF2-40B4-BE49-F238E27FC236}">
                <a16:creationId xmlns:a16="http://schemas.microsoft.com/office/drawing/2014/main" id="{5D425E30-50C5-42DD-911D-36C0E732E337}"/>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5" name="Slide Number Placeholder 4">
            <a:extLst>
              <a:ext uri="{FF2B5EF4-FFF2-40B4-BE49-F238E27FC236}">
                <a16:creationId xmlns:a16="http://schemas.microsoft.com/office/drawing/2014/main" id="{6E88C855-986C-4539-81CE-5421C8EB71F7}"/>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23772393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8F63EB3-EB79-4150-A7A5-F675662724D7}"/>
              </a:ext>
            </a:extLst>
          </p:cNvPr>
          <p:cNvSpPr>
            <a:spLocks noGrp="1"/>
          </p:cNvSpPr>
          <p:nvPr>
            <p:ph type="title" hasCustomPrompt="1"/>
          </p:nvPr>
        </p:nvSpPr>
        <p:spPr>
          <a:xfrm>
            <a:off x="4073237" y="1096375"/>
            <a:ext cx="4045527" cy="159079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6" name="Picture Placeholder 5">
            <a:extLst>
              <a:ext uri="{FF2B5EF4-FFF2-40B4-BE49-F238E27FC236}">
                <a16:creationId xmlns:a16="http://schemas.microsoft.com/office/drawing/2014/main" id="{289D0B50-E879-41B9-9B1B-EBB40605D1B7}"/>
              </a:ext>
            </a:extLst>
          </p:cNvPr>
          <p:cNvSpPr>
            <a:spLocks noGrp="1"/>
          </p:cNvSpPr>
          <p:nvPr>
            <p:ph type="pic" sz="quarter" idx="13" hasCustomPrompt="1"/>
          </p:nvPr>
        </p:nvSpPr>
        <p:spPr>
          <a:xfrm>
            <a:off x="0" y="951274"/>
            <a:ext cx="2743201" cy="4747564"/>
          </a:xfrm>
          <a:prstGeom prst="rect">
            <a:avLst/>
          </a:prstGeom>
        </p:spPr>
        <p:txBody>
          <a:bodyPr/>
          <a:lstStyle>
            <a:lvl1pPr marL="0" indent="0" algn="ctr">
              <a:buNone/>
              <a:defRPr spc="400" baseline="0"/>
            </a:lvl1pPr>
          </a:lstStyle>
          <a:p>
            <a:r>
              <a:rPr lang="en-US" dirty="0"/>
              <a:t>Click to add photo</a:t>
            </a:r>
          </a:p>
        </p:txBody>
      </p:sp>
      <p:sp>
        <p:nvSpPr>
          <p:cNvPr id="8" name="Text Placeholder 8">
            <a:extLst>
              <a:ext uri="{FF2B5EF4-FFF2-40B4-BE49-F238E27FC236}">
                <a16:creationId xmlns:a16="http://schemas.microsoft.com/office/drawing/2014/main" id="{EB4D3EE7-1F3B-4AAB-A04D-3162C35A1A90}"/>
              </a:ext>
            </a:extLst>
          </p:cNvPr>
          <p:cNvSpPr>
            <a:spLocks noGrp="1"/>
          </p:cNvSpPr>
          <p:nvPr>
            <p:ph type="body" sz="quarter" idx="16" hasCustomPrompt="1"/>
          </p:nvPr>
        </p:nvSpPr>
        <p:spPr>
          <a:xfrm>
            <a:off x="4107354" y="2910720"/>
            <a:ext cx="4011410" cy="2061261"/>
          </a:xfrm>
          <a:prstGeom prst="rect">
            <a:avLst/>
          </a:prstGeom>
        </p:spPr>
        <p:txBody>
          <a:bodyPr anchor="t"/>
          <a:lstStyle>
            <a:lvl1pPr marL="0" indent="0">
              <a:lnSpc>
                <a:spcPct val="200000"/>
              </a:lnSpc>
              <a:spcBef>
                <a:spcPts val="0"/>
              </a:spcBef>
              <a:buFont typeface="Segoe UI Light" panose="020B0502040204020203" pitchFamily="34" charset="0"/>
              <a:buNone/>
              <a:defRPr sz="2000" b="0" i="0" spc="200" baseline="0">
                <a:solidFill>
                  <a:schemeClr val="accent4"/>
                </a:solidFill>
              </a:defRPr>
            </a:lvl1pPr>
          </a:lstStyle>
          <a:p>
            <a:pPr lvl="0"/>
            <a:r>
              <a:rPr lang="en-US" dirty="0"/>
              <a:t>Click to add name</a:t>
            </a:r>
          </a:p>
        </p:txBody>
      </p:sp>
      <p:sp>
        <p:nvSpPr>
          <p:cNvPr id="9" name="Picture Placeholder 5">
            <a:extLst>
              <a:ext uri="{FF2B5EF4-FFF2-40B4-BE49-F238E27FC236}">
                <a16:creationId xmlns:a16="http://schemas.microsoft.com/office/drawing/2014/main" id="{2A57A12F-74B8-4CBC-816C-F2AC890D1B90}"/>
              </a:ext>
            </a:extLst>
          </p:cNvPr>
          <p:cNvSpPr>
            <a:spLocks noGrp="1"/>
          </p:cNvSpPr>
          <p:nvPr>
            <p:ph type="pic" sz="quarter" idx="17" hasCustomPrompt="1"/>
          </p:nvPr>
        </p:nvSpPr>
        <p:spPr>
          <a:xfrm>
            <a:off x="9448800" y="951274"/>
            <a:ext cx="2743200" cy="4747564"/>
          </a:xfrm>
          <a:prstGeom prst="rect">
            <a:avLst/>
          </a:prstGeom>
        </p:spPr>
        <p:txBody>
          <a:bodyPr/>
          <a:lstStyle>
            <a:lvl1pPr marL="0" indent="0" algn="ctr">
              <a:buNone/>
              <a:defRPr spc="400" baseline="0"/>
            </a:lvl1pPr>
          </a:lstStyle>
          <a:p>
            <a:r>
              <a:rPr lang="en-US" dirty="0"/>
              <a:t>Click to add photo</a:t>
            </a:r>
          </a:p>
        </p:txBody>
      </p:sp>
      <p:sp>
        <p:nvSpPr>
          <p:cNvPr id="3" name="Date Placeholder 2">
            <a:extLst>
              <a:ext uri="{FF2B5EF4-FFF2-40B4-BE49-F238E27FC236}">
                <a16:creationId xmlns:a16="http://schemas.microsoft.com/office/drawing/2014/main" id="{2A19A048-F803-428B-9A66-6DE56F4DE58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B42CDA7-93A6-45DB-9062-E70E51ACB72C}"/>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B1F08F63-561A-455E-8ED8-20CCE58E722A}"/>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5495931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44C813-EE84-4C00-BDF7-2FD444FA42A0}"/>
              </a:ext>
            </a:extLst>
          </p:cNvPr>
          <p:cNvSpPr>
            <a:spLocks noGrp="1"/>
          </p:cNvSpPr>
          <p:nvPr>
            <p:ph type="title" hasCustomPrompt="1"/>
          </p:nvPr>
        </p:nvSpPr>
        <p:spPr>
          <a:xfrm>
            <a:off x="1401580" y="942423"/>
            <a:ext cx="4694420" cy="1124392"/>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Text Placeholder 11">
            <a:extLst>
              <a:ext uri="{FF2B5EF4-FFF2-40B4-BE49-F238E27FC236}">
                <a16:creationId xmlns:a16="http://schemas.microsoft.com/office/drawing/2014/main" id="{41FB44AB-9520-4C96-A83D-2FABD15CBE70}"/>
              </a:ext>
            </a:extLst>
          </p:cNvPr>
          <p:cNvSpPr>
            <a:spLocks noGrp="1"/>
          </p:cNvSpPr>
          <p:nvPr>
            <p:ph type="body" sz="quarter" idx="16" hasCustomPrompt="1"/>
          </p:nvPr>
        </p:nvSpPr>
        <p:spPr>
          <a:xfrm>
            <a:off x="1410587" y="2329867"/>
            <a:ext cx="4058872" cy="3156533"/>
          </a:xfrm>
          <a:prstGeom prst="rect">
            <a:avLst/>
          </a:prstGeom>
        </p:spPr>
        <p:txBody>
          <a:bodyPr/>
          <a:lstStyle>
            <a:lvl1pPr marL="0" indent="0" algn="l">
              <a:lnSpc>
                <a:spcPct val="200000"/>
              </a:lnSpc>
              <a:spcBef>
                <a:spcPts val="0"/>
              </a:spcBef>
              <a:buFont typeface="Segoe UI Light" panose="020B0502040204020203" pitchFamily="34" charset="0"/>
              <a:buNone/>
              <a:defRPr sz="2000" cap="none" spc="50" baseline="0">
                <a:solidFill>
                  <a:schemeClr val="accent4"/>
                </a:solidFill>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3A6B1A04-4BA1-4FCF-B19E-6A052911CC21}"/>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9DD33EA-800C-403C-867B-B4178A7C375B}"/>
              </a:ext>
            </a:extLst>
          </p:cNvPr>
          <p:cNvSpPr>
            <a:spLocks noGrp="1"/>
          </p:cNvSpPr>
          <p:nvPr>
            <p:ph type="ftr" sz="quarter" idx="11"/>
          </p:nvPr>
        </p:nvSpPr>
        <p:spPr/>
        <p:txBody>
          <a:bodyPr/>
          <a:lstStyle/>
          <a:p>
            <a:r>
              <a:rPr lang="en-US" dirty="0"/>
              <a:t>PRESENTATION TITLE</a:t>
            </a:r>
          </a:p>
        </p:txBody>
      </p:sp>
      <p:sp>
        <p:nvSpPr>
          <p:cNvPr id="7" name="Picture Placeholder 2">
            <a:extLst>
              <a:ext uri="{FF2B5EF4-FFF2-40B4-BE49-F238E27FC236}">
                <a16:creationId xmlns:a16="http://schemas.microsoft.com/office/drawing/2014/main" id="{0285C91D-2914-4BB9-A857-7DFA168C761F}"/>
              </a:ext>
            </a:extLst>
          </p:cNvPr>
          <p:cNvSpPr>
            <a:spLocks noGrp="1"/>
          </p:cNvSpPr>
          <p:nvPr>
            <p:ph type="pic" sz="quarter" idx="14" hasCustomPrompt="1"/>
          </p:nvPr>
        </p:nvSpPr>
        <p:spPr>
          <a:xfrm>
            <a:off x="7183361" y="0"/>
            <a:ext cx="3598052" cy="3258105"/>
          </a:xfrm>
          <a:prstGeom prst="rect">
            <a:avLst/>
          </a:prstGeom>
        </p:spPr>
        <p:txBody>
          <a:bodyPr/>
          <a:lstStyle>
            <a:lvl1pPr marL="0" indent="0" algn="ctr">
              <a:buNone/>
              <a:defRPr spc="400" baseline="0"/>
            </a:lvl1pPr>
          </a:lstStyle>
          <a:p>
            <a:r>
              <a:rPr lang="en-US" dirty="0"/>
              <a:t>Click to add photo</a:t>
            </a:r>
          </a:p>
        </p:txBody>
      </p:sp>
      <p:sp>
        <p:nvSpPr>
          <p:cNvPr id="3" name="Picture Placeholder 2">
            <a:extLst>
              <a:ext uri="{FF2B5EF4-FFF2-40B4-BE49-F238E27FC236}">
                <a16:creationId xmlns:a16="http://schemas.microsoft.com/office/drawing/2014/main" id="{C6896BB5-7888-43CA-A76C-BF7DE06DF2BD}"/>
              </a:ext>
            </a:extLst>
          </p:cNvPr>
          <p:cNvSpPr>
            <a:spLocks noGrp="1"/>
          </p:cNvSpPr>
          <p:nvPr>
            <p:ph type="pic" sz="quarter" idx="13" hasCustomPrompt="1"/>
          </p:nvPr>
        </p:nvSpPr>
        <p:spPr>
          <a:xfrm>
            <a:off x="7183361" y="3599895"/>
            <a:ext cx="3598052" cy="3258105"/>
          </a:xfrm>
          <a:prstGeom prst="rect">
            <a:avLst/>
          </a:prstGeom>
        </p:spPr>
        <p:txBody>
          <a:bodyPr/>
          <a:lstStyle>
            <a:lvl1pPr marL="0" indent="0" algn="ctr">
              <a:buNone/>
              <a:defRPr spc="400" baseline="0"/>
            </a:lvl1pPr>
          </a:lstStyle>
          <a:p>
            <a:r>
              <a:rPr lang="en-US" dirty="0"/>
              <a:t>Click to add photo</a:t>
            </a:r>
          </a:p>
        </p:txBody>
      </p:sp>
      <p:sp>
        <p:nvSpPr>
          <p:cNvPr id="6" name="Slide Number Placeholder 5">
            <a:extLst>
              <a:ext uri="{FF2B5EF4-FFF2-40B4-BE49-F238E27FC236}">
                <a16:creationId xmlns:a16="http://schemas.microsoft.com/office/drawing/2014/main" id="{26C8D158-80CE-4259-AE40-6EC8A072E290}"/>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7290225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EC8E4-E66E-43DD-B7F9-77510035ACC4}"/>
              </a:ext>
            </a:extLst>
          </p:cNvPr>
          <p:cNvSpPr>
            <a:spLocks noGrp="1"/>
          </p:cNvSpPr>
          <p:nvPr>
            <p:ph type="title" hasCustomPrompt="1"/>
          </p:nvPr>
        </p:nvSpPr>
        <p:spPr>
          <a:xfrm>
            <a:off x="6197600" y="2921000"/>
            <a:ext cx="4749800" cy="527050"/>
          </a:xfrm>
          <a:prstGeom prst="rect">
            <a:avLst/>
          </a:prstGeom>
        </p:spPr>
        <p:txBody>
          <a:bodyPr anchor="b"/>
          <a:lstStyle>
            <a:lvl1pPr>
              <a:defRPr sz="3200" cap="all" spc="200" baseline="0">
                <a:solidFill>
                  <a:schemeClr val="accent4"/>
                </a:solidFill>
              </a:defRPr>
            </a:lvl1pPr>
          </a:lstStyle>
          <a:p>
            <a:r>
              <a:rPr lang="en-US" dirty="0"/>
              <a:t>CLICK TO ADD TITLE</a:t>
            </a:r>
          </a:p>
        </p:txBody>
      </p:sp>
      <p:sp>
        <p:nvSpPr>
          <p:cNvPr id="9" name="Picture Placeholder 8">
            <a:extLst>
              <a:ext uri="{FF2B5EF4-FFF2-40B4-BE49-F238E27FC236}">
                <a16:creationId xmlns:a16="http://schemas.microsoft.com/office/drawing/2014/main" id="{3DA549A2-F99E-46CF-BFF2-0F2D5834E10E}"/>
              </a:ext>
            </a:extLst>
          </p:cNvPr>
          <p:cNvSpPr>
            <a:spLocks noGrp="1"/>
          </p:cNvSpPr>
          <p:nvPr>
            <p:ph type="pic" sz="quarter" idx="13" hasCustomPrompt="1"/>
          </p:nvPr>
        </p:nvSpPr>
        <p:spPr>
          <a:xfrm>
            <a:off x="838200" y="492125"/>
            <a:ext cx="4114800" cy="5372100"/>
          </a:xfrm>
          <a:prstGeom prst="rect">
            <a:avLst/>
          </a:prstGeom>
        </p:spPr>
        <p:txBody>
          <a:bodyPr/>
          <a:lstStyle>
            <a:lvl1pPr marL="0" indent="0">
              <a:buNone/>
              <a:defRPr spc="400" baseline="0"/>
            </a:lvl1pPr>
          </a:lstStyle>
          <a:p>
            <a:r>
              <a:rPr lang="en-US" dirty="0"/>
              <a:t>Click to add photo</a:t>
            </a:r>
          </a:p>
        </p:txBody>
      </p:sp>
      <p:sp>
        <p:nvSpPr>
          <p:cNvPr id="13" name="Text Placeholder 11">
            <a:extLst>
              <a:ext uri="{FF2B5EF4-FFF2-40B4-BE49-F238E27FC236}">
                <a16:creationId xmlns:a16="http://schemas.microsoft.com/office/drawing/2014/main" id="{8E76B184-0041-41D4-948C-64DE4AB097C0}"/>
              </a:ext>
            </a:extLst>
          </p:cNvPr>
          <p:cNvSpPr>
            <a:spLocks noGrp="1"/>
          </p:cNvSpPr>
          <p:nvPr>
            <p:ph type="body" sz="quarter" idx="15" hasCustomPrompt="1"/>
          </p:nvPr>
        </p:nvSpPr>
        <p:spPr>
          <a:xfrm>
            <a:off x="6197600" y="3429000"/>
            <a:ext cx="4749800" cy="2129971"/>
          </a:xfrm>
          <a:prstGeom prst="rect">
            <a:avLst/>
          </a:prstGeom>
        </p:spPr>
        <p:txBody>
          <a:bodyPr/>
          <a:lstStyle>
            <a:lvl1pPr marL="0" indent="0" algn="l">
              <a:lnSpc>
                <a:spcPct val="150000"/>
              </a:lnSpc>
              <a:spcBef>
                <a:spcPts val="0"/>
              </a:spcBef>
              <a:buNone/>
              <a:defRPr sz="1400" cap="none" spc="50" baseline="0">
                <a:latin typeface="+mn-lt"/>
              </a:defRPr>
            </a:lvl1pPr>
          </a:lstStyle>
          <a:p>
            <a:pPr lvl="0"/>
            <a:r>
              <a:rPr lang="en-US" dirty="0"/>
              <a:t>Click to add text</a:t>
            </a:r>
          </a:p>
        </p:txBody>
      </p:sp>
      <p:sp>
        <p:nvSpPr>
          <p:cNvPr id="4" name="Date Placeholder 3">
            <a:extLst>
              <a:ext uri="{FF2B5EF4-FFF2-40B4-BE49-F238E27FC236}">
                <a16:creationId xmlns:a16="http://schemas.microsoft.com/office/drawing/2014/main" id="{B89B09CA-52A5-4AB5-AF1F-8A21941819CE}"/>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6BF5B9A3-008F-4631-AAAD-66E8363F3C0F}"/>
              </a:ext>
            </a:extLst>
          </p:cNvPr>
          <p:cNvSpPr>
            <a:spLocks noGrp="1"/>
          </p:cNvSpPr>
          <p:nvPr>
            <p:ph type="ftr" sz="quarter" idx="11"/>
          </p:nvPr>
        </p:nvSpPr>
        <p:spPr/>
        <p:txBody>
          <a:bodyPr/>
          <a:lstStyle/>
          <a:p>
            <a:r>
              <a:rPr lang="en-US" dirty="0"/>
              <a:t>PRESENTATION TITLE</a:t>
            </a:r>
          </a:p>
        </p:txBody>
      </p:sp>
      <p:sp>
        <p:nvSpPr>
          <p:cNvPr id="6" name="Slide Number Placeholder 5">
            <a:extLst>
              <a:ext uri="{FF2B5EF4-FFF2-40B4-BE49-F238E27FC236}">
                <a16:creationId xmlns:a16="http://schemas.microsoft.com/office/drawing/2014/main" id="{84547ADF-979E-4B05-BD10-4C2F27964C5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29193618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imary Goals">
    <p:spTree>
      <p:nvGrpSpPr>
        <p:cNvPr id="1" name=""/>
        <p:cNvGrpSpPr/>
        <p:nvPr/>
      </p:nvGrpSpPr>
      <p:grpSpPr>
        <a:xfrm>
          <a:off x="0" y="0"/>
          <a:ext cx="0" cy="0"/>
          <a:chOff x="0" y="0"/>
          <a:chExt cx="0" cy="0"/>
        </a:xfrm>
      </p:grpSpPr>
      <p:sp>
        <p:nvSpPr>
          <p:cNvPr id="15" name="Picture Placeholder 2">
            <a:extLst>
              <a:ext uri="{FF2B5EF4-FFF2-40B4-BE49-F238E27FC236}">
                <a16:creationId xmlns:a16="http://schemas.microsoft.com/office/drawing/2014/main" id="{38C8EB8A-A968-4E47-AE69-9A01E7717EB1}"/>
              </a:ext>
            </a:extLst>
          </p:cNvPr>
          <p:cNvSpPr>
            <a:spLocks noGrp="1"/>
          </p:cNvSpPr>
          <p:nvPr>
            <p:ph type="pic" sz="quarter" idx="14" hasCustomPrompt="1"/>
          </p:nvPr>
        </p:nvSpPr>
        <p:spPr>
          <a:xfrm>
            <a:off x="598402" y="598401"/>
            <a:ext cx="9645056" cy="5661198"/>
          </a:xfrm>
          <a:prstGeom prst="rect">
            <a:avLst/>
          </a:prstGeom>
        </p:spPr>
        <p:txBody>
          <a:bodyPr/>
          <a:lstStyle>
            <a:lvl1pPr marL="0" indent="0" algn="ctr">
              <a:buNone/>
              <a:defRPr spc="400" baseline="0"/>
            </a:lvl1pPr>
          </a:lstStyle>
          <a:p>
            <a:r>
              <a:rPr lang="en-US" dirty="0"/>
              <a:t>Click to add photo</a:t>
            </a:r>
          </a:p>
        </p:txBody>
      </p:sp>
      <p:sp>
        <p:nvSpPr>
          <p:cNvPr id="2" name="Title 1">
            <a:extLst>
              <a:ext uri="{FF2B5EF4-FFF2-40B4-BE49-F238E27FC236}">
                <a16:creationId xmlns:a16="http://schemas.microsoft.com/office/drawing/2014/main" id="{85A198BF-0DCC-40E9-B9E5-892F3CCF5439}"/>
              </a:ext>
            </a:extLst>
          </p:cNvPr>
          <p:cNvSpPr>
            <a:spLocks noGrp="1"/>
          </p:cNvSpPr>
          <p:nvPr>
            <p:ph type="title" hasCustomPrompt="1"/>
          </p:nvPr>
        </p:nvSpPr>
        <p:spPr>
          <a:xfrm>
            <a:off x="6169978" y="3443968"/>
            <a:ext cx="6022021" cy="882499"/>
          </a:xfrm>
          <a:prstGeom prst="rect">
            <a:avLst/>
          </a:prstGeom>
          <a:solidFill>
            <a:schemeClr val="accent4">
              <a:alpha val="80000"/>
            </a:schemeClr>
          </a:solidFill>
        </p:spPr>
        <p:txBody>
          <a:bodyPr lIns="1371600" tIns="457200" anchor="ctr" anchorCtr="0"/>
          <a:lstStyle>
            <a:lvl1pPr>
              <a:defRPr sz="3200" cap="all" spc="200" baseline="0">
                <a:solidFill>
                  <a:schemeClr val="bg1"/>
                </a:solidFill>
              </a:defRPr>
            </a:lvl1pPr>
          </a:lstStyle>
          <a:p>
            <a:r>
              <a:rPr lang="en-US" dirty="0"/>
              <a:t>Click to add title</a:t>
            </a:r>
          </a:p>
        </p:txBody>
      </p:sp>
      <p:sp>
        <p:nvSpPr>
          <p:cNvPr id="9" name="Text Placeholder 11">
            <a:extLst>
              <a:ext uri="{FF2B5EF4-FFF2-40B4-BE49-F238E27FC236}">
                <a16:creationId xmlns:a16="http://schemas.microsoft.com/office/drawing/2014/main" id="{FAD04F8B-0B18-4B5F-B3A8-8EEDC439F5F5}"/>
              </a:ext>
            </a:extLst>
          </p:cNvPr>
          <p:cNvSpPr>
            <a:spLocks noGrp="1"/>
          </p:cNvSpPr>
          <p:nvPr>
            <p:ph type="body" sz="quarter" idx="16" hasCustomPrompt="1"/>
          </p:nvPr>
        </p:nvSpPr>
        <p:spPr>
          <a:xfrm>
            <a:off x="6169979" y="4326467"/>
            <a:ext cx="6022021" cy="830414"/>
          </a:xfrm>
          <a:prstGeom prst="rect">
            <a:avLst/>
          </a:prstGeom>
          <a:solidFill>
            <a:schemeClr val="accent4">
              <a:alpha val="80000"/>
            </a:schemeClr>
          </a:solidFill>
        </p:spPr>
        <p:txBody>
          <a:bodyPr lIns="1371600" bIns="365760" anchor="ctr"/>
          <a:lstStyle>
            <a:lvl1pPr marL="0" indent="0" algn="l">
              <a:buNone/>
              <a:defRPr sz="2000" i="0" cap="none" spc="200" baseline="0">
                <a:solidFill>
                  <a:schemeClr val="bg1"/>
                </a:solidFill>
                <a:latin typeface="+mj-lt"/>
              </a:defRPr>
            </a:lvl1pPr>
          </a:lstStyle>
          <a:p>
            <a:pPr lvl="0"/>
            <a:r>
              <a:rPr lang="en-US" dirty="0"/>
              <a:t>Click to add title</a:t>
            </a:r>
          </a:p>
        </p:txBody>
      </p:sp>
    </p:spTree>
    <p:extLst>
      <p:ext uri="{BB962C8B-B14F-4D97-AF65-F5344CB8AC3E}">
        <p14:creationId xmlns:p14="http://schemas.microsoft.com/office/powerpoint/2010/main" val="1593073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Quarterly Performanc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EE33C-7BB8-4644-AC43-EAFCF071A501}"/>
              </a:ext>
            </a:extLst>
          </p:cNvPr>
          <p:cNvSpPr>
            <a:spLocks noGrp="1"/>
          </p:cNvSpPr>
          <p:nvPr>
            <p:ph type="title" hasCustomPrompt="1"/>
          </p:nvPr>
        </p:nvSpPr>
        <p:spPr>
          <a:xfrm>
            <a:off x="1109663" y="498928"/>
            <a:ext cx="9972675"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7" name="Date Placeholder 6">
            <a:extLst>
              <a:ext uri="{FF2B5EF4-FFF2-40B4-BE49-F238E27FC236}">
                <a16:creationId xmlns:a16="http://schemas.microsoft.com/office/drawing/2014/main" id="{A36A6D30-3C9B-4105-8529-1FC3C4799157}"/>
              </a:ext>
            </a:extLst>
          </p:cNvPr>
          <p:cNvSpPr>
            <a:spLocks noGrp="1"/>
          </p:cNvSpPr>
          <p:nvPr>
            <p:ph type="dt" sz="half" idx="10"/>
          </p:nvPr>
        </p:nvSpPr>
        <p:spPr/>
        <p:txBody>
          <a:bodyPr/>
          <a:lstStyle/>
          <a:p>
            <a:r>
              <a:rPr lang="en-US" dirty="0"/>
              <a:t>20XX</a:t>
            </a:r>
          </a:p>
        </p:txBody>
      </p:sp>
      <p:sp>
        <p:nvSpPr>
          <p:cNvPr id="8" name="Footer Placeholder 7">
            <a:extLst>
              <a:ext uri="{FF2B5EF4-FFF2-40B4-BE49-F238E27FC236}">
                <a16:creationId xmlns:a16="http://schemas.microsoft.com/office/drawing/2014/main" id="{6F6CE03B-D3BE-49C6-B2A4-0E17803F19AE}"/>
              </a:ext>
            </a:extLst>
          </p:cNvPr>
          <p:cNvSpPr>
            <a:spLocks noGrp="1"/>
          </p:cNvSpPr>
          <p:nvPr>
            <p:ph type="ftr" sz="quarter" idx="11"/>
          </p:nvPr>
        </p:nvSpPr>
        <p:spPr/>
        <p:txBody>
          <a:bodyPr/>
          <a:lstStyle/>
          <a:p>
            <a:r>
              <a:rPr lang="en-US" dirty="0"/>
              <a:t>PRESENTATION TITLE</a:t>
            </a:r>
          </a:p>
        </p:txBody>
      </p:sp>
      <p:sp>
        <p:nvSpPr>
          <p:cNvPr id="9" name="Slide Number Placeholder 8">
            <a:extLst>
              <a:ext uri="{FF2B5EF4-FFF2-40B4-BE49-F238E27FC236}">
                <a16:creationId xmlns:a16="http://schemas.microsoft.com/office/drawing/2014/main" id="{3DEB961D-2B84-4E52-A71A-1C55CFFD8FFB}"/>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33672719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reas of Growt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AAA794-F088-4753-95A0-021064EE61C0}"/>
              </a:ext>
            </a:extLst>
          </p:cNvPr>
          <p:cNvSpPr>
            <a:spLocks noGrp="1"/>
          </p:cNvSpPr>
          <p:nvPr>
            <p:ph type="title" hasCustomPrompt="1"/>
          </p:nvPr>
        </p:nvSpPr>
        <p:spPr>
          <a:xfrm>
            <a:off x="838200" y="494166"/>
            <a:ext cx="10515600" cy="567873"/>
          </a:xfrm>
          <a:prstGeom prst="rect">
            <a:avLst/>
          </a:prstGeom>
        </p:spPr>
        <p:txBody>
          <a:bodyPr/>
          <a:lstStyle>
            <a:lvl1pPr algn="ctr">
              <a:defRPr sz="3200" cap="all" spc="200" baseline="0">
                <a:solidFill>
                  <a:schemeClr val="accent4"/>
                </a:solidFill>
              </a:defRPr>
            </a:lvl1pPr>
          </a:lstStyle>
          <a:p>
            <a:r>
              <a:rPr lang="en-US" dirty="0"/>
              <a:t>Click to add title</a:t>
            </a:r>
          </a:p>
        </p:txBody>
      </p:sp>
      <p:sp>
        <p:nvSpPr>
          <p:cNvPr id="3" name="Date Placeholder 2">
            <a:extLst>
              <a:ext uri="{FF2B5EF4-FFF2-40B4-BE49-F238E27FC236}">
                <a16:creationId xmlns:a16="http://schemas.microsoft.com/office/drawing/2014/main" id="{57C3E83D-2F76-4F03-9EF6-81DED406531E}"/>
              </a:ext>
            </a:extLst>
          </p:cNvPr>
          <p:cNvSpPr>
            <a:spLocks noGrp="1"/>
          </p:cNvSpPr>
          <p:nvPr>
            <p:ph type="dt" sz="half" idx="10"/>
          </p:nvPr>
        </p:nvSpPr>
        <p:spPr/>
        <p:txBody>
          <a:bodyPr/>
          <a:lstStyle/>
          <a:p>
            <a:r>
              <a:rPr lang="en-US" dirty="0"/>
              <a:t>20XX</a:t>
            </a:r>
          </a:p>
        </p:txBody>
      </p:sp>
      <p:sp>
        <p:nvSpPr>
          <p:cNvPr id="4" name="Footer Placeholder 3">
            <a:extLst>
              <a:ext uri="{FF2B5EF4-FFF2-40B4-BE49-F238E27FC236}">
                <a16:creationId xmlns:a16="http://schemas.microsoft.com/office/drawing/2014/main" id="{D3D99F77-FE1A-4CD5-8B1C-50D8981A1EE1}"/>
              </a:ext>
            </a:extLst>
          </p:cNvPr>
          <p:cNvSpPr>
            <a:spLocks noGrp="1"/>
          </p:cNvSpPr>
          <p:nvPr>
            <p:ph type="ftr" sz="quarter" idx="11"/>
          </p:nvPr>
        </p:nvSpPr>
        <p:spPr/>
        <p:txBody>
          <a:bodyPr/>
          <a:lstStyle/>
          <a:p>
            <a:r>
              <a:rPr lang="en-US" dirty="0"/>
              <a:t>PRESENTATION TITLE</a:t>
            </a:r>
          </a:p>
        </p:txBody>
      </p:sp>
      <p:sp>
        <p:nvSpPr>
          <p:cNvPr id="5" name="Slide Number Placeholder 4">
            <a:extLst>
              <a:ext uri="{FF2B5EF4-FFF2-40B4-BE49-F238E27FC236}">
                <a16:creationId xmlns:a16="http://schemas.microsoft.com/office/drawing/2014/main" id="{C84CA1C4-7C3D-4FAE-B5FC-D235F6D9E1E8}"/>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1139488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C8E96375-73CE-4ED7-90B6-293AB27ED0AD}"/>
              </a:ext>
            </a:extLst>
          </p:cNvPr>
          <p:cNvSpPr>
            <a:spLocks noGrp="1"/>
          </p:cNvSpPr>
          <p:nvPr>
            <p:ph type="pic" sz="quarter" idx="13" hasCustomPrompt="1"/>
          </p:nvPr>
        </p:nvSpPr>
        <p:spPr>
          <a:xfrm>
            <a:off x="0" y="0"/>
            <a:ext cx="12192000" cy="6858000"/>
          </a:xfrm>
          <a:prstGeom prst="rect">
            <a:avLst/>
          </a:prstGeom>
        </p:spPr>
        <p:txBody>
          <a:bodyPr/>
          <a:lstStyle>
            <a:lvl1pPr marL="0" indent="0" algn="ctr">
              <a:buNone/>
              <a:defRPr spc="400" baseline="0"/>
            </a:lvl1pPr>
          </a:lstStyle>
          <a:p>
            <a:r>
              <a:rPr lang="en-US" dirty="0"/>
              <a:t>Click to add photo</a:t>
            </a:r>
          </a:p>
        </p:txBody>
      </p:sp>
      <p:sp>
        <p:nvSpPr>
          <p:cNvPr id="15" name="Title 14">
            <a:extLst>
              <a:ext uri="{FF2B5EF4-FFF2-40B4-BE49-F238E27FC236}">
                <a16:creationId xmlns:a16="http://schemas.microsoft.com/office/drawing/2014/main" id="{4E8AED7C-EFC3-4427-AD37-E7AA4AF0CF8C}"/>
              </a:ext>
            </a:extLst>
          </p:cNvPr>
          <p:cNvSpPr>
            <a:spLocks noGrp="1"/>
          </p:cNvSpPr>
          <p:nvPr>
            <p:ph type="title" hasCustomPrompt="1"/>
          </p:nvPr>
        </p:nvSpPr>
        <p:spPr>
          <a:xfrm>
            <a:off x="-1" y="1181910"/>
            <a:ext cx="12192000" cy="3352227"/>
          </a:xfrm>
          <a:custGeom>
            <a:avLst/>
            <a:gdLst>
              <a:gd name="connsiteX0" fmla="*/ 11721830 w 12192000"/>
              <a:gd name="connsiteY0" fmla="*/ 0 h 3352227"/>
              <a:gd name="connsiteX1" fmla="*/ 12192000 w 12192000"/>
              <a:gd name="connsiteY1" fmla="*/ 0 h 3352227"/>
              <a:gd name="connsiteX2" fmla="*/ 12192000 w 12192000"/>
              <a:gd name="connsiteY2" fmla="*/ 3352227 h 3352227"/>
              <a:gd name="connsiteX3" fmla="*/ 11721830 w 12192000"/>
              <a:gd name="connsiteY3" fmla="*/ 3352227 h 3352227"/>
              <a:gd name="connsiteX4" fmla="*/ 0 w 12192000"/>
              <a:gd name="connsiteY4" fmla="*/ 0 h 3352227"/>
              <a:gd name="connsiteX5" fmla="*/ 5525311 w 12192000"/>
              <a:gd name="connsiteY5" fmla="*/ 0 h 3352227"/>
              <a:gd name="connsiteX6" fmla="*/ 5525311 w 12192000"/>
              <a:gd name="connsiteY6" fmla="*/ 3352227 h 3352227"/>
              <a:gd name="connsiteX7" fmla="*/ 0 w 12192000"/>
              <a:gd name="connsiteY7" fmla="*/ 3352227 h 3352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352227">
                <a:moveTo>
                  <a:pt x="11721830" y="0"/>
                </a:moveTo>
                <a:lnTo>
                  <a:pt x="12192000" y="0"/>
                </a:lnTo>
                <a:lnTo>
                  <a:pt x="12192000" y="3352227"/>
                </a:lnTo>
                <a:lnTo>
                  <a:pt x="11721830" y="3352227"/>
                </a:lnTo>
                <a:close/>
                <a:moveTo>
                  <a:pt x="0" y="0"/>
                </a:moveTo>
                <a:lnTo>
                  <a:pt x="5525311" y="0"/>
                </a:lnTo>
                <a:lnTo>
                  <a:pt x="5525311" y="3352227"/>
                </a:lnTo>
                <a:lnTo>
                  <a:pt x="0" y="3352227"/>
                </a:lnTo>
                <a:close/>
              </a:path>
            </a:pathLst>
          </a:custGeom>
          <a:solidFill>
            <a:schemeClr val="accent4">
              <a:lumMod val="20000"/>
              <a:lumOff val="80000"/>
              <a:alpha val="85000"/>
            </a:schemeClr>
          </a:solidFill>
        </p:spPr>
        <p:txBody>
          <a:bodyPr lIns="960120" rIns="7315200" anchor="b"/>
          <a:lstStyle>
            <a:lvl1pPr>
              <a:defRPr lang="en-US" sz="3200" cap="all" spc="200" baseline="0" dirty="0"/>
            </a:lvl1pPr>
          </a:lstStyle>
          <a:p>
            <a:pPr marL="0" lvl="0"/>
            <a:r>
              <a:rPr lang="en-US" dirty="0"/>
              <a:t>Click to add title</a:t>
            </a:r>
          </a:p>
        </p:txBody>
      </p:sp>
      <p:sp>
        <p:nvSpPr>
          <p:cNvPr id="16" name="Text Placeholder 15">
            <a:extLst>
              <a:ext uri="{FF2B5EF4-FFF2-40B4-BE49-F238E27FC236}">
                <a16:creationId xmlns:a16="http://schemas.microsoft.com/office/drawing/2014/main" id="{72FF0B66-A4D6-423A-AC8B-48E8CD7DF8B7}"/>
              </a:ext>
            </a:extLst>
          </p:cNvPr>
          <p:cNvSpPr>
            <a:spLocks noGrp="1"/>
          </p:cNvSpPr>
          <p:nvPr>
            <p:ph type="body" sz="quarter" idx="16" hasCustomPrompt="1"/>
          </p:nvPr>
        </p:nvSpPr>
        <p:spPr>
          <a:xfrm>
            <a:off x="-1" y="4534137"/>
            <a:ext cx="12192000" cy="1141953"/>
          </a:xfrm>
          <a:custGeom>
            <a:avLst/>
            <a:gdLst>
              <a:gd name="connsiteX0" fmla="*/ 11721830 w 12192000"/>
              <a:gd name="connsiteY0" fmla="*/ 1 h 1141953"/>
              <a:gd name="connsiteX1" fmla="*/ 12192000 w 12192000"/>
              <a:gd name="connsiteY1" fmla="*/ 1 h 1141953"/>
              <a:gd name="connsiteX2" fmla="*/ 12192000 w 12192000"/>
              <a:gd name="connsiteY2" fmla="*/ 1141953 h 1141953"/>
              <a:gd name="connsiteX3" fmla="*/ 11721830 w 12192000"/>
              <a:gd name="connsiteY3" fmla="*/ 1141953 h 1141953"/>
              <a:gd name="connsiteX4" fmla="*/ 0 w 12192000"/>
              <a:gd name="connsiteY4" fmla="*/ 0 h 1141953"/>
              <a:gd name="connsiteX5" fmla="*/ 5525311 w 12192000"/>
              <a:gd name="connsiteY5" fmla="*/ 0 h 1141953"/>
              <a:gd name="connsiteX6" fmla="*/ 5525311 w 12192000"/>
              <a:gd name="connsiteY6" fmla="*/ 1141952 h 1141953"/>
              <a:gd name="connsiteX7" fmla="*/ 0 w 12192000"/>
              <a:gd name="connsiteY7" fmla="*/ 1141952 h 11419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1141953">
                <a:moveTo>
                  <a:pt x="11721830" y="1"/>
                </a:moveTo>
                <a:lnTo>
                  <a:pt x="12192000" y="1"/>
                </a:lnTo>
                <a:lnTo>
                  <a:pt x="12192000" y="1141953"/>
                </a:lnTo>
                <a:lnTo>
                  <a:pt x="11721830" y="1141953"/>
                </a:lnTo>
                <a:close/>
                <a:moveTo>
                  <a:pt x="0" y="0"/>
                </a:moveTo>
                <a:lnTo>
                  <a:pt x="5525311" y="0"/>
                </a:lnTo>
                <a:lnTo>
                  <a:pt x="5525311" y="1141952"/>
                </a:lnTo>
                <a:lnTo>
                  <a:pt x="0" y="1141952"/>
                </a:lnTo>
                <a:close/>
              </a:path>
            </a:pathLst>
          </a:custGeom>
          <a:solidFill>
            <a:schemeClr val="accent4">
              <a:lumMod val="20000"/>
              <a:lumOff val="80000"/>
              <a:alpha val="85000"/>
            </a:schemeClr>
          </a:solidFill>
        </p:spPr>
        <p:txBody>
          <a:bodyPr lIns="960120" tIns="137160" rIns="6400800" anchor="t"/>
          <a:lstStyle>
            <a:lvl1pPr marL="0" indent="0">
              <a:buNone/>
              <a:defRPr lang="en-US" sz="2000" b="0" i="0" spc="200" baseline="0" dirty="0">
                <a:solidFill>
                  <a:schemeClr val="accent5">
                    <a:lumMod val="50000"/>
                  </a:schemeClr>
                </a:solidFill>
              </a:defRPr>
            </a:lvl1pPr>
          </a:lstStyle>
          <a:p>
            <a:pPr marL="228600" lvl="0" indent="-228600"/>
            <a:r>
              <a:rPr lang="en-US" dirty="0"/>
              <a:t>Click to add name</a:t>
            </a:r>
          </a:p>
        </p:txBody>
      </p:sp>
      <p:sp>
        <p:nvSpPr>
          <p:cNvPr id="2" name="Date Placeholder 1">
            <a:extLst>
              <a:ext uri="{FF2B5EF4-FFF2-40B4-BE49-F238E27FC236}">
                <a16:creationId xmlns:a16="http://schemas.microsoft.com/office/drawing/2014/main" id="{AC52883E-0EA3-4DCA-BB78-AD84BBE53F80}"/>
              </a:ext>
            </a:extLst>
          </p:cNvPr>
          <p:cNvSpPr>
            <a:spLocks noGrp="1"/>
          </p:cNvSpPr>
          <p:nvPr>
            <p:ph type="dt" sz="half" idx="10"/>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20XX</a:t>
            </a:r>
          </a:p>
        </p:txBody>
      </p:sp>
      <p:sp>
        <p:nvSpPr>
          <p:cNvPr id="3" name="Footer Placeholder 2">
            <a:extLst>
              <a:ext uri="{FF2B5EF4-FFF2-40B4-BE49-F238E27FC236}">
                <a16:creationId xmlns:a16="http://schemas.microsoft.com/office/drawing/2014/main" id="{C31860F9-7B15-486D-B68B-1D5E02F61DEA}"/>
              </a:ext>
            </a:extLst>
          </p:cNvPr>
          <p:cNvSpPr>
            <a:spLocks noGrp="1"/>
          </p:cNvSpPr>
          <p:nvPr>
            <p:ph type="ftr" sz="quarter" idx="11"/>
          </p:nvPr>
        </p:nvSpPr>
        <p:spPr/>
        <p:txBody>
          <a:bodyPr/>
          <a:lstStyle>
            <a:lvl1pPr>
              <a:defRPr>
                <a:solidFill>
                  <a:schemeClr val="bg1"/>
                </a:solidFill>
                <a:effectLst>
                  <a:outerShdw blurRad="38100" dist="38100" dir="2700000" algn="tl">
                    <a:srgbClr val="000000">
                      <a:alpha val="43137"/>
                    </a:srgbClr>
                  </a:outerShdw>
                </a:effectLst>
              </a:defRPr>
            </a:lvl1pPr>
          </a:lstStyle>
          <a:p>
            <a:r>
              <a:rPr lang="en-US" dirty="0"/>
              <a:t>PRESENTATION TITLE</a:t>
            </a:r>
          </a:p>
        </p:txBody>
      </p:sp>
      <p:sp>
        <p:nvSpPr>
          <p:cNvPr id="4" name="Slide Number Placeholder 3">
            <a:extLst>
              <a:ext uri="{FF2B5EF4-FFF2-40B4-BE49-F238E27FC236}">
                <a16:creationId xmlns:a16="http://schemas.microsoft.com/office/drawing/2014/main" id="{190B89DE-8ADC-4391-8EAF-C713EA69935F}"/>
              </a:ext>
            </a:extLst>
          </p:cNvPr>
          <p:cNvSpPr>
            <a:spLocks noGrp="1"/>
          </p:cNvSpPr>
          <p:nvPr>
            <p:ph type="sldNum" sz="quarter" idx="12"/>
          </p:nvPr>
        </p:nvSpPr>
        <p:spPr/>
        <p:txBody>
          <a:bodyPr/>
          <a:lstStyle>
            <a:lvl1pPr>
              <a:defRPr>
                <a:solidFill>
                  <a:schemeClr val="bg1"/>
                </a:solidFill>
                <a:effectLst>
                  <a:outerShdw blurRad="38100" dist="38100" dir="2700000" algn="tl">
                    <a:srgbClr val="000000">
                      <a:alpha val="43137"/>
                    </a:srgbClr>
                  </a:outerShdw>
                </a:effectLst>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5800635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_4">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D93D2BF-453A-45BE-9E29-EC3F8D9F55CE}"/>
              </a:ext>
            </a:extLst>
          </p:cNvPr>
          <p:cNvSpPr>
            <a:spLocks noGrp="1"/>
          </p:cNvSpPr>
          <p:nvPr>
            <p:ph type="title" hasCustomPrompt="1"/>
          </p:nvPr>
        </p:nvSpPr>
        <p:spPr>
          <a:xfrm>
            <a:off x="999846" y="1487527"/>
            <a:ext cx="2581554" cy="1325563"/>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51" name="Picture Placeholder 9">
            <a:extLst>
              <a:ext uri="{FF2B5EF4-FFF2-40B4-BE49-F238E27FC236}">
                <a16:creationId xmlns:a16="http://schemas.microsoft.com/office/drawing/2014/main" id="{C47B8159-559E-42C4-AA5B-7642DE427455}"/>
              </a:ext>
            </a:extLst>
          </p:cNvPr>
          <p:cNvSpPr>
            <a:spLocks noGrp="1"/>
          </p:cNvSpPr>
          <p:nvPr>
            <p:ph type="pic" sz="quarter" idx="23" hasCustomPrompt="1"/>
          </p:nvPr>
        </p:nvSpPr>
        <p:spPr>
          <a:xfrm>
            <a:off x="4793630" y="677419"/>
            <a:ext cx="2357652" cy="1622425"/>
          </a:xfrm>
          <a:prstGeom prst="rect">
            <a:avLst/>
          </a:prstGeom>
        </p:spPr>
        <p:txBody>
          <a:bodyPr/>
          <a:lstStyle>
            <a:lvl1pPr marL="0" indent="0" algn="ctr">
              <a:buNone/>
              <a:defRPr/>
            </a:lvl1pPr>
          </a:lstStyle>
          <a:p>
            <a:r>
              <a:rPr lang="en-US" dirty="0"/>
              <a:t>Click to add photo</a:t>
            </a:r>
          </a:p>
        </p:txBody>
      </p:sp>
      <p:sp>
        <p:nvSpPr>
          <p:cNvPr id="52" name="Text Placeholder 17">
            <a:extLst>
              <a:ext uri="{FF2B5EF4-FFF2-40B4-BE49-F238E27FC236}">
                <a16:creationId xmlns:a16="http://schemas.microsoft.com/office/drawing/2014/main" id="{9E9FA76D-767D-4F48-9238-F384F4D41696}"/>
              </a:ext>
            </a:extLst>
          </p:cNvPr>
          <p:cNvSpPr>
            <a:spLocks noGrp="1"/>
          </p:cNvSpPr>
          <p:nvPr>
            <p:ph type="body" sz="quarter" idx="24" hasCustomPrompt="1"/>
          </p:nvPr>
        </p:nvSpPr>
        <p:spPr>
          <a:xfrm>
            <a:off x="4793628"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3" name="Text Placeholder 17">
            <a:extLst>
              <a:ext uri="{FF2B5EF4-FFF2-40B4-BE49-F238E27FC236}">
                <a16:creationId xmlns:a16="http://schemas.microsoft.com/office/drawing/2014/main" id="{40F2B787-B1D2-493C-ABA2-D6E69C4800D1}"/>
              </a:ext>
            </a:extLst>
          </p:cNvPr>
          <p:cNvSpPr>
            <a:spLocks noGrp="1"/>
          </p:cNvSpPr>
          <p:nvPr>
            <p:ph type="body" sz="quarter" idx="25" hasCustomPrompt="1"/>
          </p:nvPr>
        </p:nvSpPr>
        <p:spPr>
          <a:xfrm>
            <a:off x="4793628"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4" name="Picture Placeholder 9">
            <a:extLst>
              <a:ext uri="{FF2B5EF4-FFF2-40B4-BE49-F238E27FC236}">
                <a16:creationId xmlns:a16="http://schemas.microsoft.com/office/drawing/2014/main" id="{7FCC4980-412C-49F7-BF30-8693DD9EAC03}"/>
              </a:ext>
            </a:extLst>
          </p:cNvPr>
          <p:cNvSpPr>
            <a:spLocks noGrp="1"/>
          </p:cNvSpPr>
          <p:nvPr>
            <p:ph type="pic" sz="quarter" idx="26" hasCustomPrompt="1"/>
          </p:nvPr>
        </p:nvSpPr>
        <p:spPr>
          <a:xfrm>
            <a:off x="7431774" y="677419"/>
            <a:ext cx="2357652" cy="1622425"/>
          </a:xfrm>
          <a:prstGeom prst="rect">
            <a:avLst/>
          </a:prstGeom>
        </p:spPr>
        <p:txBody>
          <a:bodyPr/>
          <a:lstStyle>
            <a:lvl1pPr marL="0" indent="0" algn="ctr">
              <a:buNone/>
              <a:defRPr/>
            </a:lvl1pPr>
          </a:lstStyle>
          <a:p>
            <a:r>
              <a:rPr lang="en-US" dirty="0"/>
              <a:t>Click to add photo</a:t>
            </a:r>
          </a:p>
        </p:txBody>
      </p:sp>
      <p:sp>
        <p:nvSpPr>
          <p:cNvPr id="55" name="Text Placeholder 17">
            <a:extLst>
              <a:ext uri="{FF2B5EF4-FFF2-40B4-BE49-F238E27FC236}">
                <a16:creationId xmlns:a16="http://schemas.microsoft.com/office/drawing/2014/main" id="{B9BD60DD-95CB-47D1-9C2F-5ACD38820662}"/>
              </a:ext>
            </a:extLst>
          </p:cNvPr>
          <p:cNvSpPr>
            <a:spLocks noGrp="1"/>
          </p:cNvSpPr>
          <p:nvPr>
            <p:ph type="body" sz="quarter" idx="27" hasCustomPrompt="1"/>
          </p:nvPr>
        </p:nvSpPr>
        <p:spPr>
          <a:xfrm>
            <a:off x="7431772" y="2299842"/>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6" name="Text Placeholder 17">
            <a:extLst>
              <a:ext uri="{FF2B5EF4-FFF2-40B4-BE49-F238E27FC236}">
                <a16:creationId xmlns:a16="http://schemas.microsoft.com/office/drawing/2014/main" id="{19FF93B2-766D-4558-94BE-49F215C0FF7B}"/>
              </a:ext>
            </a:extLst>
          </p:cNvPr>
          <p:cNvSpPr>
            <a:spLocks noGrp="1"/>
          </p:cNvSpPr>
          <p:nvPr>
            <p:ph type="body" sz="quarter" idx="28" hasCustomPrompt="1"/>
          </p:nvPr>
        </p:nvSpPr>
        <p:spPr>
          <a:xfrm>
            <a:off x="7431772" y="2774990"/>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7" name="Picture Placeholder 9">
            <a:extLst>
              <a:ext uri="{FF2B5EF4-FFF2-40B4-BE49-F238E27FC236}">
                <a16:creationId xmlns:a16="http://schemas.microsoft.com/office/drawing/2014/main" id="{F16F9FCC-4EE2-4D18-8257-694E9C80F547}"/>
              </a:ext>
            </a:extLst>
          </p:cNvPr>
          <p:cNvSpPr>
            <a:spLocks noGrp="1"/>
          </p:cNvSpPr>
          <p:nvPr>
            <p:ph type="pic" sz="quarter" idx="32" hasCustomPrompt="1"/>
          </p:nvPr>
        </p:nvSpPr>
        <p:spPr>
          <a:xfrm>
            <a:off x="4793630" y="3250138"/>
            <a:ext cx="2357652" cy="1622425"/>
          </a:xfrm>
          <a:prstGeom prst="rect">
            <a:avLst/>
          </a:prstGeom>
        </p:spPr>
        <p:txBody>
          <a:bodyPr/>
          <a:lstStyle>
            <a:lvl1pPr marL="0" indent="0" algn="ctr">
              <a:buNone/>
              <a:defRPr/>
            </a:lvl1pPr>
          </a:lstStyle>
          <a:p>
            <a:r>
              <a:rPr lang="en-US" dirty="0"/>
              <a:t>Click to add photo</a:t>
            </a:r>
          </a:p>
        </p:txBody>
      </p:sp>
      <p:sp>
        <p:nvSpPr>
          <p:cNvPr id="58" name="Text Placeholder 17">
            <a:extLst>
              <a:ext uri="{FF2B5EF4-FFF2-40B4-BE49-F238E27FC236}">
                <a16:creationId xmlns:a16="http://schemas.microsoft.com/office/drawing/2014/main" id="{F434B9BC-2EC7-4433-BAA8-039EB5BED5C0}"/>
              </a:ext>
            </a:extLst>
          </p:cNvPr>
          <p:cNvSpPr>
            <a:spLocks noGrp="1"/>
          </p:cNvSpPr>
          <p:nvPr>
            <p:ph type="body" sz="quarter" idx="33" hasCustomPrompt="1"/>
          </p:nvPr>
        </p:nvSpPr>
        <p:spPr>
          <a:xfrm>
            <a:off x="4793628"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59" name="Text Placeholder 17">
            <a:extLst>
              <a:ext uri="{FF2B5EF4-FFF2-40B4-BE49-F238E27FC236}">
                <a16:creationId xmlns:a16="http://schemas.microsoft.com/office/drawing/2014/main" id="{6F08FB05-53FB-4C19-A35C-592C4DFDFF46}"/>
              </a:ext>
            </a:extLst>
          </p:cNvPr>
          <p:cNvSpPr>
            <a:spLocks noGrp="1"/>
          </p:cNvSpPr>
          <p:nvPr>
            <p:ph type="body" sz="quarter" idx="34" hasCustomPrompt="1"/>
          </p:nvPr>
        </p:nvSpPr>
        <p:spPr>
          <a:xfrm>
            <a:off x="4793628" y="5347709"/>
            <a:ext cx="2357652" cy="475147"/>
          </a:xfrm>
          <a:prstGeom prst="rect">
            <a:avLst/>
          </a:prstGeom>
        </p:spPr>
        <p:txBody>
          <a:bodyPr/>
          <a:lstStyle>
            <a:lvl1pPr marL="0" indent="0" algn="ctr">
              <a:lnSpc>
                <a:spcPct val="100000"/>
              </a:lnSpc>
              <a:spcBef>
                <a:spcPts val="0"/>
              </a:spcBef>
              <a:buNone/>
              <a:defRPr sz="1200" b="0" i="0" cap="none" spc="200" baseline="0"/>
            </a:lvl1pPr>
          </a:lstStyle>
          <a:p>
            <a:pPr lvl="0"/>
            <a:r>
              <a:rPr lang="en-US" dirty="0"/>
              <a:t>Click to title</a:t>
            </a:r>
          </a:p>
        </p:txBody>
      </p:sp>
      <p:sp>
        <p:nvSpPr>
          <p:cNvPr id="60" name="Picture Placeholder 9">
            <a:extLst>
              <a:ext uri="{FF2B5EF4-FFF2-40B4-BE49-F238E27FC236}">
                <a16:creationId xmlns:a16="http://schemas.microsoft.com/office/drawing/2014/main" id="{9589D7D2-07DF-415C-A139-E911869A1BCC}"/>
              </a:ext>
            </a:extLst>
          </p:cNvPr>
          <p:cNvSpPr>
            <a:spLocks noGrp="1"/>
          </p:cNvSpPr>
          <p:nvPr>
            <p:ph type="pic" sz="quarter" idx="35" hasCustomPrompt="1"/>
          </p:nvPr>
        </p:nvSpPr>
        <p:spPr>
          <a:xfrm>
            <a:off x="7431774" y="3250138"/>
            <a:ext cx="2357652" cy="1622425"/>
          </a:xfrm>
          <a:prstGeom prst="rect">
            <a:avLst/>
          </a:prstGeom>
        </p:spPr>
        <p:txBody>
          <a:bodyPr/>
          <a:lstStyle>
            <a:lvl1pPr marL="0" indent="0" algn="ctr">
              <a:buNone/>
              <a:defRPr/>
            </a:lvl1pPr>
          </a:lstStyle>
          <a:p>
            <a:r>
              <a:rPr lang="en-US" dirty="0"/>
              <a:t>Click to add photo</a:t>
            </a:r>
          </a:p>
        </p:txBody>
      </p:sp>
      <p:sp>
        <p:nvSpPr>
          <p:cNvPr id="61" name="Text Placeholder 17">
            <a:extLst>
              <a:ext uri="{FF2B5EF4-FFF2-40B4-BE49-F238E27FC236}">
                <a16:creationId xmlns:a16="http://schemas.microsoft.com/office/drawing/2014/main" id="{E622F2E3-2C07-4ABC-A803-40361BBB7386}"/>
              </a:ext>
            </a:extLst>
          </p:cNvPr>
          <p:cNvSpPr>
            <a:spLocks noGrp="1"/>
          </p:cNvSpPr>
          <p:nvPr>
            <p:ph type="body" sz="quarter" idx="36" hasCustomPrompt="1"/>
          </p:nvPr>
        </p:nvSpPr>
        <p:spPr>
          <a:xfrm>
            <a:off x="7431772" y="4872561"/>
            <a:ext cx="2357652" cy="475149"/>
          </a:xfrm>
          <a:prstGeom prst="rect">
            <a:avLst/>
          </a:prstGeom>
        </p:spPr>
        <p:txBody>
          <a:bodyPr anchor="b"/>
          <a:lstStyle>
            <a:lvl1pPr marL="0" indent="0" algn="ctr">
              <a:buNone/>
              <a:defRPr sz="1600" cap="all" spc="200" baseline="0">
                <a:solidFill>
                  <a:schemeClr val="accent4"/>
                </a:solidFill>
              </a:defRPr>
            </a:lvl1pPr>
          </a:lstStyle>
          <a:p>
            <a:pPr lvl="0"/>
            <a:r>
              <a:rPr lang="en-US" dirty="0"/>
              <a:t>Click to add name</a:t>
            </a:r>
          </a:p>
        </p:txBody>
      </p:sp>
      <p:sp>
        <p:nvSpPr>
          <p:cNvPr id="62" name="Text Placeholder 17">
            <a:extLst>
              <a:ext uri="{FF2B5EF4-FFF2-40B4-BE49-F238E27FC236}">
                <a16:creationId xmlns:a16="http://schemas.microsoft.com/office/drawing/2014/main" id="{B505FD93-2404-46B6-9EE0-9CABFC5233ED}"/>
              </a:ext>
            </a:extLst>
          </p:cNvPr>
          <p:cNvSpPr>
            <a:spLocks noGrp="1"/>
          </p:cNvSpPr>
          <p:nvPr>
            <p:ph type="body" sz="quarter" idx="37" hasCustomPrompt="1"/>
          </p:nvPr>
        </p:nvSpPr>
        <p:spPr>
          <a:xfrm>
            <a:off x="7431772" y="5347709"/>
            <a:ext cx="2357652" cy="475147"/>
          </a:xfrm>
          <a:prstGeom prst="rect">
            <a:avLst/>
          </a:prstGeom>
        </p:spPr>
        <p:txBody>
          <a:bodyPr/>
          <a:lstStyle>
            <a:lvl1pPr marL="0" indent="0" algn="ctr">
              <a:buNone/>
              <a:defRPr sz="1200" b="0" i="0" cap="none" spc="200" baseline="0"/>
            </a:lvl1pPr>
          </a:lstStyle>
          <a:p>
            <a:pPr lvl="0"/>
            <a:r>
              <a:rPr lang="en-US" dirty="0"/>
              <a:t>Click to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780753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_6">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5886F38-E337-4504-BF25-D65176023E6B}"/>
              </a:ext>
              <a:ext uri="{C183D7F6-B498-43B3-948B-1728B52AA6E4}">
                <adec:decorative xmlns:adec="http://schemas.microsoft.com/office/drawing/2017/decorative" val="1"/>
              </a:ext>
            </a:extLst>
          </p:cNvPr>
          <p:cNvSpPr/>
          <p:nvPr userDrawn="1"/>
        </p:nvSpPr>
        <p:spPr>
          <a:xfrm>
            <a:off x="0" y="4274260"/>
            <a:ext cx="12192000" cy="2583739"/>
          </a:xfrm>
          <a:prstGeom prst="rect">
            <a:avLst/>
          </a:prstGeom>
          <a:solidFill>
            <a:schemeClr val="accent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50116A5-69B8-43BF-B141-AC2A4B6CEB97}"/>
              </a:ext>
            </a:extLst>
          </p:cNvPr>
          <p:cNvSpPr>
            <a:spLocks noGrp="1"/>
          </p:cNvSpPr>
          <p:nvPr>
            <p:ph type="title" hasCustomPrompt="1"/>
          </p:nvPr>
        </p:nvSpPr>
        <p:spPr>
          <a:xfrm>
            <a:off x="336217" y="1207697"/>
            <a:ext cx="2970156" cy="1622912"/>
          </a:xfrm>
          <a:prstGeom prst="rect">
            <a:avLst/>
          </a:prstGeom>
        </p:spPr>
        <p:txBody>
          <a:bodyPr anchor="b"/>
          <a:lstStyle>
            <a:lvl1pPr algn="ctr">
              <a:defRPr sz="3200" cap="all" spc="200" baseline="0">
                <a:solidFill>
                  <a:schemeClr val="accent4"/>
                </a:solidFill>
              </a:defRPr>
            </a:lvl1pPr>
          </a:lstStyle>
          <a:p>
            <a:r>
              <a:rPr lang="en-US" dirty="0"/>
              <a:t>Click to add title</a:t>
            </a:r>
          </a:p>
        </p:txBody>
      </p:sp>
      <p:sp>
        <p:nvSpPr>
          <p:cNvPr id="10" name="Picture Placeholder 9">
            <a:extLst>
              <a:ext uri="{FF2B5EF4-FFF2-40B4-BE49-F238E27FC236}">
                <a16:creationId xmlns:a16="http://schemas.microsoft.com/office/drawing/2014/main" id="{6D283EBF-8FBA-4A7A-9DCE-23E0BF7F6AAC}"/>
              </a:ext>
            </a:extLst>
          </p:cNvPr>
          <p:cNvSpPr>
            <a:spLocks noGrp="1"/>
          </p:cNvSpPr>
          <p:nvPr>
            <p:ph type="pic" sz="quarter" idx="15" hasCustomPrompt="1"/>
          </p:nvPr>
        </p:nvSpPr>
        <p:spPr>
          <a:xfrm>
            <a:off x="3780553" y="1153717"/>
            <a:ext cx="1412050" cy="1147276"/>
          </a:xfrm>
          <a:prstGeom prst="rect">
            <a:avLst/>
          </a:prstGeom>
        </p:spPr>
        <p:txBody>
          <a:bodyPr/>
          <a:lstStyle>
            <a:lvl1pPr marL="0" indent="0" algn="ctr">
              <a:buNone/>
              <a:defRPr/>
            </a:lvl1pPr>
          </a:lstStyle>
          <a:p>
            <a:r>
              <a:rPr lang="en-US" dirty="0"/>
              <a:t>Click to add photo</a:t>
            </a:r>
          </a:p>
        </p:txBody>
      </p:sp>
      <p:sp>
        <p:nvSpPr>
          <p:cNvPr id="18" name="Text Placeholder 17">
            <a:extLst>
              <a:ext uri="{FF2B5EF4-FFF2-40B4-BE49-F238E27FC236}">
                <a16:creationId xmlns:a16="http://schemas.microsoft.com/office/drawing/2014/main" id="{48D76D02-A6E3-446F-B85B-CAD9ED06415D}"/>
              </a:ext>
            </a:extLst>
          </p:cNvPr>
          <p:cNvSpPr>
            <a:spLocks noGrp="1"/>
          </p:cNvSpPr>
          <p:nvPr>
            <p:ph type="body" sz="quarter" idx="21" hasCustomPrompt="1"/>
          </p:nvPr>
        </p:nvSpPr>
        <p:spPr>
          <a:xfrm>
            <a:off x="3451733"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9" name="Text Placeholder 17">
            <a:extLst>
              <a:ext uri="{FF2B5EF4-FFF2-40B4-BE49-F238E27FC236}">
                <a16:creationId xmlns:a16="http://schemas.microsoft.com/office/drawing/2014/main" id="{90954B1A-CAD7-4645-A1B3-1A5EFD54C975}"/>
              </a:ext>
            </a:extLst>
          </p:cNvPr>
          <p:cNvSpPr>
            <a:spLocks noGrp="1"/>
          </p:cNvSpPr>
          <p:nvPr>
            <p:ph type="body" sz="quarter" idx="22" hasCustomPrompt="1"/>
          </p:nvPr>
        </p:nvSpPr>
        <p:spPr>
          <a:xfrm>
            <a:off x="3451733"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8" name="Picture Placeholder 9">
            <a:extLst>
              <a:ext uri="{FF2B5EF4-FFF2-40B4-BE49-F238E27FC236}">
                <a16:creationId xmlns:a16="http://schemas.microsoft.com/office/drawing/2014/main" id="{D517EAC0-89E0-4247-B048-92F65C868A7E}"/>
              </a:ext>
            </a:extLst>
          </p:cNvPr>
          <p:cNvSpPr>
            <a:spLocks noGrp="1"/>
          </p:cNvSpPr>
          <p:nvPr>
            <p:ph type="pic" sz="quarter" idx="38" hasCustomPrompt="1"/>
          </p:nvPr>
        </p:nvSpPr>
        <p:spPr>
          <a:xfrm>
            <a:off x="5891925" y="1153717"/>
            <a:ext cx="1412050" cy="1147276"/>
          </a:xfrm>
          <a:prstGeom prst="rect">
            <a:avLst/>
          </a:prstGeom>
        </p:spPr>
        <p:txBody>
          <a:bodyPr/>
          <a:lstStyle>
            <a:lvl1pPr marL="0" indent="0" algn="ctr">
              <a:buNone/>
              <a:defRPr/>
            </a:lvl1pPr>
          </a:lstStyle>
          <a:p>
            <a:r>
              <a:rPr lang="en-US" dirty="0"/>
              <a:t>Click to add photo</a:t>
            </a:r>
          </a:p>
        </p:txBody>
      </p:sp>
      <p:sp>
        <p:nvSpPr>
          <p:cNvPr id="11" name="Text Placeholder 17">
            <a:extLst>
              <a:ext uri="{FF2B5EF4-FFF2-40B4-BE49-F238E27FC236}">
                <a16:creationId xmlns:a16="http://schemas.microsoft.com/office/drawing/2014/main" id="{7F5710E0-5399-4C8A-9D92-390195CB6F27}"/>
              </a:ext>
            </a:extLst>
          </p:cNvPr>
          <p:cNvSpPr>
            <a:spLocks noGrp="1"/>
          </p:cNvSpPr>
          <p:nvPr>
            <p:ph type="body" sz="quarter" idx="24" hasCustomPrompt="1"/>
          </p:nvPr>
        </p:nvSpPr>
        <p:spPr>
          <a:xfrm>
            <a:off x="5563105"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2" name="Text Placeholder 17">
            <a:extLst>
              <a:ext uri="{FF2B5EF4-FFF2-40B4-BE49-F238E27FC236}">
                <a16:creationId xmlns:a16="http://schemas.microsoft.com/office/drawing/2014/main" id="{019883F1-27DD-46A1-AD71-3AE14256007E}"/>
              </a:ext>
            </a:extLst>
          </p:cNvPr>
          <p:cNvSpPr>
            <a:spLocks noGrp="1"/>
          </p:cNvSpPr>
          <p:nvPr>
            <p:ph type="body" sz="quarter" idx="25" hasCustomPrompt="1"/>
          </p:nvPr>
        </p:nvSpPr>
        <p:spPr>
          <a:xfrm>
            <a:off x="5563105"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29" name="Picture Placeholder 9">
            <a:extLst>
              <a:ext uri="{FF2B5EF4-FFF2-40B4-BE49-F238E27FC236}">
                <a16:creationId xmlns:a16="http://schemas.microsoft.com/office/drawing/2014/main" id="{7847BEB8-AC95-445E-AFB4-34B7658BB992}"/>
              </a:ext>
            </a:extLst>
          </p:cNvPr>
          <p:cNvSpPr>
            <a:spLocks noGrp="1"/>
          </p:cNvSpPr>
          <p:nvPr>
            <p:ph type="pic" sz="quarter" idx="39" hasCustomPrompt="1"/>
          </p:nvPr>
        </p:nvSpPr>
        <p:spPr>
          <a:xfrm>
            <a:off x="8003297" y="1153717"/>
            <a:ext cx="1412049" cy="1147276"/>
          </a:xfrm>
          <a:prstGeom prst="rect">
            <a:avLst/>
          </a:prstGeom>
        </p:spPr>
        <p:txBody>
          <a:bodyPr/>
          <a:lstStyle>
            <a:lvl1pPr marL="0" indent="0" algn="ctr">
              <a:buNone/>
              <a:defRPr/>
            </a:lvl1pPr>
          </a:lstStyle>
          <a:p>
            <a:r>
              <a:rPr lang="en-US" dirty="0"/>
              <a:t>Click to add photo</a:t>
            </a:r>
          </a:p>
        </p:txBody>
      </p:sp>
      <p:sp>
        <p:nvSpPr>
          <p:cNvPr id="14" name="Text Placeholder 17">
            <a:extLst>
              <a:ext uri="{FF2B5EF4-FFF2-40B4-BE49-F238E27FC236}">
                <a16:creationId xmlns:a16="http://schemas.microsoft.com/office/drawing/2014/main" id="{82B5CAB5-1932-4DC0-BBBD-8ABA7C5D5DED}"/>
              </a:ext>
            </a:extLst>
          </p:cNvPr>
          <p:cNvSpPr>
            <a:spLocks noGrp="1"/>
          </p:cNvSpPr>
          <p:nvPr>
            <p:ph type="body" sz="quarter" idx="27" hasCustomPrompt="1"/>
          </p:nvPr>
        </p:nvSpPr>
        <p:spPr>
          <a:xfrm>
            <a:off x="767447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15" name="Text Placeholder 17">
            <a:extLst>
              <a:ext uri="{FF2B5EF4-FFF2-40B4-BE49-F238E27FC236}">
                <a16:creationId xmlns:a16="http://schemas.microsoft.com/office/drawing/2014/main" id="{E248F87C-2911-41CB-A4BD-6ECD4E13B8C6}"/>
              </a:ext>
            </a:extLst>
          </p:cNvPr>
          <p:cNvSpPr>
            <a:spLocks noGrp="1"/>
          </p:cNvSpPr>
          <p:nvPr>
            <p:ph type="body" sz="quarter" idx="28" hasCustomPrompt="1"/>
          </p:nvPr>
        </p:nvSpPr>
        <p:spPr>
          <a:xfrm>
            <a:off x="767447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7" name="Picture Placeholder 9">
            <a:extLst>
              <a:ext uri="{FF2B5EF4-FFF2-40B4-BE49-F238E27FC236}">
                <a16:creationId xmlns:a16="http://schemas.microsoft.com/office/drawing/2014/main" id="{7B6B3681-1E21-44DA-AADA-F5E638A87423}"/>
              </a:ext>
            </a:extLst>
          </p:cNvPr>
          <p:cNvSpPr>
            <a:spLocks noGrp="1"/>
          </p:cNvSpPr>
          <p:nvPr>
            <p:ph type="pic" sz="quarter" idx="47" hasCustomPrompt="1"/>
          </p:nvPr>
        </p:nvSpPr>
        <p:spPr>
          <a:xfrm>
            <a:off x="10114667" y="1153717"/>
            <a:ext cx="1412049" cy="1147276"/>
          </a:xfrm>
          <a:prstGeom prst="rect">
            <a:avLst/>
          </a:prstGeom>
        </p:spPr>
        <p:txBody>
          <a:bodyPr/>
          <a:lstStyle>
            <a:lvl1pPr marL="0" indent="0" algn="ctr">
              <a:buNone/>
              <a:defRPr/>
            </a:lvl1pPr>
          </a:lstStyle>
          <a:p>
            <a:r>
              <a:rPr lang="en-US" dirty="0"/>
              <a:t>Click to add photo</a:t>
            </a:r>
          </a:p>
        </p:txBody>
      </p:sp>
      <p:sp>
        <p:nvSpPr>
          <p:cNvPr id="33" name="Text Placeholder 17">
            <a:extLst>
              <a:ext uri="{FF2B5EF4-FFF2-40B4-BE49-F238E27FC236}">
                <a16:creationId xmlns:a16="http://schemas.microsoft.com/office/drawing/2014/main" id="{2D88AD4B-15C6-42C2-B9A5-BD645DA67D7E}"/>
              </a:ext>
            </a:extLst>
          </p:cNvPr>
          <p:cNvSpPr>
            <a:spLocks noGrp="1"/>
          </p:cNvSpPr>
          <p:nvPr>
            <p:ph type="body" sz="quarter" idx="43" hasCustomPrompt="1"/>
          </p:nvPr>
        </p:nvSpPr>
        <p:spPr>
          <a:xfrm>
            <a:off x="9785846" y="2299842"/>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4" name="Text Placeholder 17">
            <a:extLst>
              <a:ext uri="{FF2B5EF4-FFF2-40B4-BE49-F238E27FC236}">
                <a16:creationId xmlns:a16="http://schemas.microsoft.com/office/drawing/2014/main" id="{D79E337C-DD94-4BC6-9F28-69AC04CD2B3E}"/>
              </a:ext>
            </a:extLst>
          </p:cNvPr>
          <p:cNvSpPr>
            <a:spLocks noGrp="1"/>
          </p:cNvSpPr>
          <p:nvPr>
            <p:ph type="body" sz="quarter" idx="44" hasCustomPrompt="1"/>
          </p:nvPr>
        </p:nvSpPr>
        <p:spPr>
          <a:xfrm>
            <a:off x="9785846" y="2774991"/>
            <a:ext cx="2069690" cy="672127"/>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0" name="Picture Placeholder 9">
            <a:extLst>
              <a:ext uri="{FF2B5EF4-FFF2-40B4-BE49-F238E27FC236}">
                <a16:creationId xmlns:a16="http://schemas.microsoft.com/office/drawing/2014/main" id="{B50A84FF-F66B-4AB8-837C-E3025F19E9C0}"/>
              </a:ext>
            </a:extLst>
          </p:cNvPr>
          <p:cNvSpPr>
            <a:spLocks noGrp="1"/>
          </p:cNvSpPr>
          <p:nvPr>
            <p:ph type="pic" sz="quarter" idx="40" hasCustomPrompt="1"/>
          </p:nvPr>
        </p:nvSpPr>
        <p:spPr>
          <a:xfrm>
            <a:off x="3780553" y="3614936"/>
            <a:ext cx="1412050" cy="1147276"/>
          </a:xfrm>
          <a:prstGeom prst="rect">
            <a:avLst/>
          </a:prstGeom>
        </p:spPr>
        <p:txBody>
          <a:bodyPr/>
          <a:lstStyle>
            <a:lvl1pPr marL="0" indent="0" algn="ctr">
              <a:buNone/>
              <a:defRPr/>
            </a:lvl1pPr>
          </a:lstStyle>
          <a:p>
            <a:r>
              <a:rPr lang="en-US" dirty="0"/>
              <a:t>Click to add photo</a:t>
            </a:r>
          </a:p>
        </p:txBody>
      </p:sp>
      <p:sp>
        <p:nvSpPr>
          <p:cNvPr id="17" name="Text Placeholder 17">
            <a:extLst>
              <a:ext uri="{FF2B5EF4-FFF2-40B4-BE49-F238E27FC236}">
                <a16:creationId xmlns:a16="http://schemas.microsoft.com/office/drawing/2014/main" id="{540D9937-87C5-40B3-86E6-F1CBFCA40CA0}"/>
              </a:ext>
            </a:extLst>
          </p:cNvPr>
          <p:cNvSpPr>
            <a:spLocks noGrp="1"/>
          </p:cNvSpPr>
          <p:nvPr>
            <p:ph type="body" sz="quarter" idx="30" hasCustomPrompt="1"/>
          </p:nvPr>
        </p:nvSpPr>
        <p:spPr>
          <a:xfrm>
            <a:off x="3451733" y="4767397"/>
            <a:ext cx="2069691" cy="476403"/>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0" name="Text Placeholder 17">
            <a:extLst>
              <a:ext uri="{FF2B5EF4-FFF2-40B4-BE49-F238E27FC236}">
                <a16:creationId xmlns:a16="http://schemas.microsoft.com/office/drawing/2014/main" id="{C81570DE-3568-4F16-9DF8-269B29DDE60E}"/>
              </a:ext>
            </a:extLst>
          </p:cNvPr>
          <p:cNvSpPr>
            <a:spLocks noGrp="1"/>
          </p:cNvSpPr>
          <p:nvPr>
            <p:ph type="body" sz="quarter" idx="31" hasCustomPrompt="1"/>
          </p:nvPr>
        </p:nvSpPr>
        <p:spPr>
          <a:xfrm>
            <a:off x="3451733" y="5242840"/>
            <a:ext cx="2069691" cy="697196"/>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1" name="Picture Placeholder 9">
            <a:extLst>
              <a:ext uri="{FF2B5EF4-FFF2-40B4-BE49-F238E27FC236}">
                <a16:creationId xmlns:a16="http://schemas.microsoft.com/office/drawing/2014/main" id="{41C26642-ECFF-4F11-B242-BBBA5D672DA0}"/>
              </a:ext>
            </a:extLst>
          </p:cNvPr>
          <p:cNvSpPr>
            <a:spLocks noGrp="1"/>
          </p:cNvSpPr>
          <p:nvPr>
            <p:ph type="pic" sz="quarter" idx="41" hasCustomPrompt="1"/>
          </p:nvPr>
        </p:nvSpPr>
        <p:spPr>
          <a:xfrm>
            <a:off x="5891925" y="3614936"/>
            <a:ext cx="1412050" cy="1147276"/>
          </a:xfrm>
          <a:prstGeom prst="rect">
            <a:avLst/>
          </a:prstGeom>
        </p:spPr>
        <p:txBody>
          <a:bodyPr/>
          <a:lstStyle>
            <a:lvl1pPr marL="0" indent="0" algn="ctr">
              <a:buNone/>
              <a:defRPr/>
            </a:lvl1pPr>
          </a:lstStyle>
          <a:p>
            <a:r>
              <a:rPr lang="en-US" dirty="0"/>
              <a:t>Click to add photo</a:t>
            </a:r>
          </a:p>
        </p:txBody>
      </p:sp>
      <p:sp>
        <p:nvSpPr>
          <p:cNvPr id="22" name="Text Placeholder 17">
            <a:extLst>
              <a:ext uri="{FF2B5EF4-FFF2-40B4-BE49-F238E27FC236}">
                <a16:creationId xmlns:a16="http://schemas.microsoft.com/office/drawing/2014/main" id="{5E4E35F3-EC7A-489D-985F-0CA9F0402B0D}"/>
              </a:ext>
            </a:extLst>
          </p:cNvPr>
          <p:cNvSpPr>
            <a:spLocks noGrp="1"/>
          </p:cNvSpPr>
          <p:nvPr>
            <p:ph type="body" sz="quarter" idx="33" hasCustomPrompt="1"/>
          </p:nvPr>
        </p:nvSpPr>
        <p:spPr>
          <a:xfrm>
            <a:off x="5563105" y="4768651"/>
            <a:ext cx="2069691"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3" name="Text Placeholder 17">
            <a:extLst>
              <a:ext uri="{FF2B5EF4-FFF2-40B4-BE49-F238E27FC236}">
                <a16:creationId xmlns:a16="http://schemas.microsoft.com/office/drawing/2014/main" id="{55AFBE6C-8E28-48EC-8798-5E463B8E47ED}"/>
              </a:ext>
            </a:extLst>
          </p:cNvPr>
          <p:cNvSpPr>
            <a:spLocks noGrp="1"/>
          </p:cNvSpPr>
          <p:nvPr>
            <p:ph type="body" sz="quarter" idx="34" hasCustomPrompt="1"/>
          </p:nvPr>
        </p:nvSpPr>
        <p:spPr>
          <a:xfrm>
            <a:off x="5563105" y="5243800"/>
            <a:ext cx="2069691"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2" name="Picture Placeholder 9">
            <a:extLst>
              <a:ext uri="{FF2B5EF4-FFF2-40B4-BE49-F238E27FC236}">
                <a16:creationId xmlns:a16="http://schemas.microsoft.com/office/drawing/2014/main" id="{BCC40003-8966-4A03-9C79-EB95966FFE0C}"/>
              </a:ext>
            </a:extLst>
          </p:cNvPr>
          <p:cNvSpPr>
            <a:spLocks noGrp="1"/>
          </p:cNvSpPr>
          <p:nvPr>
            <p:ph type="pic" sz="quarter" idx="42" hasCustomPrompt="1"/>
          </p:nvPr>
        </p:nvSpPr>
        <p:spPr>
          <a:xfrm>
            <a:off x="8003297" y="3614936"/>
            <a:ext cx="1412049" cy="1147276"/>
          </a:xfrm>
          <a:prstGeom prst="rect">
            <a:avLst/>
          </a:prstGeom>
        </p:spPr>
        <p:txBody>
          <a:bodyPr/>
          <a:lstStyle>
            <a:lvl1pPr marL="0" indent="0" algn="ctr">
              <a:buNone/>
              <a:defRPr/>
            </a:lvl1pPr>
          </a:lstStyle>
          <a:p>
            <a:r>
              <a:rPr lang="en-US" dirty="0"/>
              <a:t>Click to add photo</a:t>
            </a:r>
          </a:p>
        </p:txBody>
      </p:sp>
      <p:sp>
        <p:nvSpPr>
          <p:cNvPr id="25" name="Text Placeholder 17">
            <a:extLst>
              <a:ext uri="{FF2B5EF4-FFF2-40B4-BE49-F238E27FC236}">
                <a16:creationId xmlns:a16="http://schemas.microsoft.com/office/drawing/2014/main" id="{023FE51B-CC62-42E7-BCF7-123DB0B9244A}"/>
              </a:ext>
            </a:extLst>
          </p:cNvPr>
          <p:cNvSpPr>
            <a:spLocks noGrp="1"/>
          </p:cNvSpPr>
          <p:nvPr>
            <p:ph type="body" sz="quarter" idx="36" hasCustomPrompt="1"/>
          </p:nvPr>
        </p:nvSpPr>
        <p:spPr>
          <a:xfrm>
            <a:off x="767447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26" name="Text Placeholder 17">
            <a:extLst>
              <a:ext uri="{FF2B5EF4-FFF2-40B4-BE49-F238E27FC236}">
                <a16:creationId xmlns:a16="http://schemas.microsoft.com/office/drawing/2014/main" id="{3CA6C07A-2E37-4897-AF99-5152B241E380}"/>
              </a:ext>
            </a:extLst>
          </p:cNvPr>
          <p:cNvSpPr>
            <a:spLocks noGrp="1"/>
          </p:cNvSpPr>
          <p:nvPr>
            <p:ph type="body" sz="quarter" idx="37" hasCustomPrompt="1"/>
          </p:nvPr>
        </p:nvSpPr>
        <p:spPr>
          <a:xfrm>
            <a:off x="767447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38" name="Picture Placeholder 9">
            <a:extLst>
              <a:ext uri="{FF2B5EF4-FFF2-40B4-BE49-F238E27FC236}">
                <a16:creationId xmlns:a16="http://schemas.microsoft.com/office/drawing/2014/main" id="{026B0125-C5D1-4397-BA37-9D1FCB7DA71E}"/>
              </a:ext>
            </a:extLst>
          </p:cNvPr>
          <p:cNvSpPr>
            <a:spLocks noGrp="1"/>
          </p:cNvSpPr>
          <p:nvPr>
            <p:ph type="pic" sz="quarter" idx="48" hasCustomPrompt="1"/>
          </p:nvPr>
        </p:nvSpPr>
        <p:spPr>
          <a:xfrm>
            <a:off x="10114667" y="3614936"/>
            <a:ext cx="1412049" cy="1147276"/>
          </a:xfrm>
          <a:prstGeom prst="rect">
            <a:avLst/>
          </a:prstGeom>
        </p:spPr>
        <p:txBody>
          <a:bodyPr/>
          <a:lstStyle>
            <a:lvl1pPr marL="0" indent="0" algn="ctr">
              <a:buNone/>
              <a:defRPr/>
            </a:lvl1pPr>
          </a:lstStyle>
          <a:p>
            <a:r>
              <a:rPr lang="en-US" dirty="0"/>
              <a:t>Click to add photo</a:t>
            </a:r>
          </a:p>
        </p:txBody>
      </p:sp>
      <p:sp>
        <p:nvSpPr>
          <p:cNvPr id="35" name="Text Placeholder 17">
            <a:extLst>
              <a:ext uri="{FF2B5EF4-FFF2-40B4-BE49-F238E27FC236}">
                <a16:creationId xmlns:a16="http://schemas.microsoft.com/office/drawing/2014/main" id="{A57BE95A-45E1-4F78-9162-0D9005657D71}"/>
              </a:ext>
            </a:extLst>
          </p:cNvPr>
          <p:cNvSpPr>
            <a:spLocks noGrp="1"/>
          </p:cNvSpPr>
          <p:nvPr>
            <p:ph type="body" sz="quarter" idx="45" hasCustomPrompt="1"/>
          </p:nvPr>
        </p:nvSpPr>
        <p:spPr>
          <a:xfrm>
            <a:off x="9785846" y="4768651"/>
            <a:ext cx="2069690" cy="475149"/>
          </a:xfrm>
          <a:prstGeom prst="rect">
            <a:avLst/>
          </a:prstGeom>
        </p:spPr>
        <p:txBody>
          <a:bodyPr anchor="b"/>
          <a:lstStyle>
            <a:lvl1pPr marL="0" indent="0" algn="ctr">
              <a:buNone/>
              <a:defRPr sz="1400" cap="all" spc="200" baseline="0">
                <a:solidFill>
                  <a:schemeClr val="accent4"/>
                </a:solidFill>
              </a:defRPr>
            </a:lvl1pPr>
          </a:lstStyle>
          <a:p>
            <a:pPr lvl="0"/>
            <a:r>
              <a:rPr lang="en-US" dirty="0"/>
              <a:t>Click to add name</a:t>
            </a:r>
          </a:p>
        </p:txBody>
      </p:sp>
      <p:sp>
        <p:nvSpPr>
          <p:cNvPr id="36" name="Text Placeholder 17">
            <a:extLst>
              <a:ext uri="{FF2B5EF4-FFF2-40B4-BE49-F238E27FC236}">
                <a16:creationId xmlns:a16="http://schemas.microsoft.com/office/drawing/2014/main" id="{EF2F2B86-E2A2-406A-9EED-2FBD66017988}"/>
              </a:ext>
            </a:extLst>
          </p:cNvPr>
          <p:cNvSpPr>
            <a:spLocks noGrp="1"/>
          </p:cNvSpPr>
          <p:nvPr>
            <p:ph type="body" sz="quarter" idx="46" hasCustomPrompt="1"/>
          </p:nvPr>
        </p:nvSpPr>
        <p:spPr>
          <a:xfrm>
            <a:off x="9785846" y="5243800"/>
            <a:ext cx="2069690" cy="695361"/>
          </a:xfrm>
          <a:prstGeom prst="rect">
            <a:avLst/>
          </a:prstGeom>
        </p:spPr>
        <p:txBody>
          <a:bodyPr/>
          <a:lstStyle>
            <a:lvl1pPr marL="0" indent="0" algn="ctr">
              <a:lnSpc>
                <a:spcPct val="100000"/>
              </a:lnSpc>
              <a:buNone/>
              <a:defRPr sz="1100" b="0" i="0" cap="none" spc="200" baseline="0"/>
            </a:lvl1pPr>
          </a:lstStyle>
          <a:p>
            <a:pPr lvl="0"/>
            <a:r>
              <a:rPr lang="en-US" dirty="0"/>
              <a:t>Click to add title</a:t>
            </a:r>
          </a:p>
        </p:txBody>
      </p:sp>
      <p:sp>
        <p:nvSpPr>
          <p:cNvPr id="5" name="Date Placeholder 4">
            <a:extLst>
              <a:ext uri="{FF2B5EF4-FFF2-40B4-BE49-F238E27FC236}">
                <a16:creationId xmlns:a16="http://schemas.microsoft.com/office/drawing/2014/main" id="{5B91FF20-37AD-4448-896C-C37172D16263}"/>
              </a:ext>
            </a:extLst>
          </p:cNvPr>
          <p:cNvSpPr>
            <a:spLocks noGrp="1"/>
          </p:cNvSpPr>
          <p:nvPr>
            <p:ph type="dt" sz="half" idx="10"/>
          </p:nvPr>
        </p:nvSpPr>
        <p:spPr/>
        <p:txBody>
          <a:bodyPr/>
          <a:lstStyle/>
          <a:p>
            <a:r>
              <a:rPr lang="en-US" dirty="0"/>
              <a:t>20XX</a:t>
            </a:r>
          </a:p>
        </p:txBody>
      </p:sp>
      <p:sp>
        <p:nvSpPr>
          <p:cNvPr id="6" name="Footer Placeholder 5">
            <a:extLst>
              <a:ext uri="{FF2B5EF4-FFF2-40B4-BE49-F238E27FC236}">
                <a16:creationId xmlns:a16="http://schemas.microsoft.com/office/drawing/2014/main" id="{376AF771-F500-4564-96BB-2AC1F13F9D36}"/>
              </a:ext>
            </a:extLst>
          </p:cNvPr>
          <p:cNvSpPr>
            <a:spLocks noGrp="1"/>
          </p:cNvSpPr>
          <p:nvPr>
            <p:ph type="ftr" sz="quarter" idx="11"/>
          </p:nvPr>
        </p:nvSpPr>
        <p:spPr/>
        <p:txBody>
          <a:bodyPr/>
          <a:lstStyle/>
          <a:p>
            <a:r>
              <a:rPr lang="en-US" dirty="0"/>
              <a:t>PRESENTATION TITLE</a:t>
            </a:r>
          </a:p>
        </p:txBody>
      </p:sp>
      <p:sp>
        <p:nvSpPr>
          <p:cNvPr id="7" name="Slide Number Placeholder 6">
            <a:extLst>
              <a:ext uri="{FF2B5EF4-FFF2-40B4-BE49-F238E27FC236}">
                <a16:creationId xmlns:a16="http://schemas.microsoft.com/office/drawing/2014/main" id="{9254F218-0E34-408C-AB25-76184E9ACC54}"/>
              </a:ext>
            </a:extLst>
          </p:cNvPr>
          <p:cNvSpPr>
            <a:spLocks noGrp="1"/>
          </p:cNvSpPr>
          <p:nvPr>
            <p:ph type="sldNum" sz="quarter" idx="12"/>
          </p:nvPr>
        </p:nvSpPr>
        <p:spPr/>
        <p:txBody>
          <a:bodyPr/>
          <a:lstStyle/>
          <a:p>
            <a:fld id="{F91729D4-A164-47A3-830D-E792BCE699E4}" type="slidenum">
              <a:rPr lang="en-US" smtClean="0"/>
              <a:t>‹#›</a:t>
            </a:fld>
            <a:endParaRPr lang="en-US" dirty="0"/>
          </a:p>
        </p:txBody>
      </p:sp>
    </p:spTree>
    <p:extLst>
      <p:ext uri="{BB962C8B-B14F-4D97-AF65-F5344CB8AC3E}">
        <p14:creationId xmlns:p14="http://schemas.microsoft.com/office/powerpoint/2010/main" val="6777292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D3FB4E19-B10C-43FA-AB4B-5D0396BD64D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50" baseline="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E5C552B-0CAD-4920-B258-233A9F86DF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50" baseline="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CE983FFB-15A3-4B11-A130-4565577A3F7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50" baseline="0">
                <a:solidFill>
                  <a:schemeClr val="tx1">
                    <a:tint val="75000"/>
                  </a:schemeClr>
                </a:solidFill>
              </a:defRPr>
            </a:lvl1pPr>
          </a:lstStyle>
          <a:p>
            <a:fld id="{F91729D4-A164-47A3-830D-E792BCE699E4}" type="slidenum">
              <a:rPr lang="en-US" smtClean="0"/>
              <a:pPr/>
              <a:t>‹#›</a:t>
            </a:fld>
            <a:endParaRPr lang="en-US" dirty="0"/>
          </a:p>
        </p:txBody>
      </p:sp>
    </p:spTree>
    <p:extLst>
      <p:ext uri="{BB962C8B-B14F-4D97-AF65-F5344CB8AC3E}">
        <p14:creationId xmlns:p14="http://schemas.microsoft.com/office/powerpoint/2010/main" val="35871090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62" r:id="rId7"/>
    <p:sldLayoutId id="2147483663" r:id="rId8"/>
    <p:sldLayoutId id="2147483656" r:id="rId9"/>
    <p:sldLayoutId id="2147483657" r:id="rId10"/>
    <p:sldLayoutId id="2147483664" r:id="rId11"/>
    <p:sldLayoutId id="2147483658" r:id="rId12"/>
    <p:sldLayoutId id="2147483659" r:id="rId13"/>
    <p:sldLayoutId id="2147483660" r:id="rId14"/>
    <p:sldLayoutId id="2147483661" r:id="rId15"/>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8.xml"/><Relationship Id="rId5" Type="http://schemas.openxmlformats.org/officeDocument/2006/relationships/image" Target="../media/image1.jp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38">
            <a:extLst>
              <a:ext uri="{FF2B5EF4-FFF2-40B4-BE49-F238E27FC236}">
                <a16:creationId xmlns:a16="http://schemas.microsoft.com/office/drawing/2014/main" id="{5D11FD0E-2D27-4A5A-949D-222E61ECBC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reeform: Shape 40">
            <a:extLst>
              <a:ext uri="{FF2B5EF4-FFF2-40B4-BE49-F238E27FC236}">
                <a16:creationId xmlns:a16="http://schemas.microsoft.com/office/drawing/2014/main" id="{1BC8109F-B452-45EE-8BB3-65433C0396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68100" y="-1"/>
            <a:ext cx="10423900" cy="5920155"/>
          </a:xfrm>
          <a:custGeom>
            <a:avLst/>
            <a:gdLst>
              <a:gd name="connsiteX0" fmla="*/ 10423900 w 10423900"/>
              <a:gd name="connsiteY0" fmla="*/ 0 h 5491534"/>
              <a:gd name="connsiteX1" fmla="*/ 3493157 w 10423900"/>
              <a:gd name="connsiteY1" fmla="*/ 0 h 5491534"/>
              <a:gd name="connsiteX2" fmla="*/ 3493018 w 10423900"/>
              <a:gd name="connsiteY2" fmla="*/ 31 h 5491534"/>
              <a:gd name="connsiteX3" fmla="*/ 3245493 w 10423900"/>
              <a:gd name="connsiteY3" fmla="*/ 104839 h 5491534"/>
              <a:gd name="connsiteX4" fmla="*/ 4434802 w 10423900"/>
              <a:gd name="connsiteY4" fmla="*/ 284558 h 5491534"/>
              <a:gd name="connsiteX5" fmla="*/ 4011937 w 10423900"/>
              <a:gd name="connsiteY5" fmla="*/ 395559 h 5491534"/>
              <a:gd name="connsiteX6" fmla="*/ 3573213 w 10423900"/>
              <a:gd name="connsiteY6" fmla="*/ 474847 h 5491534"/>
              <a:gd name="connsiteX7" fmla="*/ 3097489 w 10423900"/>
              <a:gd name="connsiteY7" fmla="*/ 532990 h 5491534"/>
              <a:gd name="connsiteX8" fmla="*/ 2664052 w 10423900"/>
              <a:gd name="connsiteY8" fmla="*/ 649279 h 5491534"/>
              <a:gd name="connsiteX9" fmla="*/ 3795218 w 10423900"/>
              <a:gd name="connsiteY9" fmla="*/ 696852 h 5491534"/>
              <a:gd name="connsiteX10" fmla="*/ 3208492 w 10423900"/>
              <a:gd name="connsiteY10" fmla="*/ 802568 h 5491534"/>
              <a:gd name="connsiteX11" fmla="*/ 2727483 w 10423900"/>
              <a:gd name="connsiteY11" fmla="*/ 939999 h 5491534"/>
              <a:gd name="connsiteX12" fmla="*/ 2389190 w 10423900"/>
              <a:gd name="connsiteY12" fmla="*/ 1003429 h 5491534"/>
              <a:gd name="connsiteX13" fmla="*/ 2029754 w 10423900"/>
              <a:gd name="connsiteY13" fmla="*/ 1019287 h 5491534"/>
              <a:gd name="connsiteX14" fmla="*/ 1945181 w 10423900"/>
              <a:gd name="connsiteY14" fmla="*/ 1119716 h 5491534"/>
              <a:gd name="connsiteX15" fmla="*/ 2056184 w 10423900"/>
              <a:gd name="connsiteY15" fmla="*/ 1225434 h 5491534"/>
              <a:gd name="connsiteX16" fmla="*/ 2225329 w 10423900"/>
              <a:gd name="connsiteY16" fmla="*/ 1236004 h 5491534"/>
              <a:gd name="connsiteX17" fmla="*/ 3234920 w 10423900"/>
              <a:gd name="connsiteY17" fmla="*/ 1262435 h 5491534"/>
              <a:gd name="connsiteX18" fmla="*/ 0 w 10423900"/>
              <a:gd name="connsiteY18" fmla="*/ 1495009 h 5491534"/>
              <a:gd name="connsiteX19" fmla="*/ 438724 w 10423900"/>
              <a:gd name="connsiteY19" fmla="*/ 1637728 h 5491534"/>
              <a:gd name="connsiteX20" fmla="*/ 586726 w 10423900"/>
              <a:gd name="connsiteY20" fmla="*/ 2028877 h 5491534"/>
              <a:gd name="connsiteX21" fmla="*/ 1125878 w 10423900"/>
              <a:gd name="connsiteY21" fmla="*/ 2250882 h 5491534"/>
              <a:gd name="connsiteX22" fmla="*/ 1474744 w 10423900"/>
              <a:gd name="connsiteY22" fmla="*/ 2330169 h 5491534"/>
              <a:gd name="connsiteX23" fmla="*/ 2272901 w 10423900"/>
              <a:gd name="connsiteY23" fmla="*/ 2446458 h 5491534"/>
              <a:gd name="connsiteX24" fmla="*/ 2389190 w 10423900"/>
              <a:gd name="connsiteY24" fmla="*/ 2636747 h 5491534"/>
              <a:gd name="connsiteX25" fmla="*/ 2489621 w 10423900"/>
              <a:gd name="connsiteY25" fmla="*/ 2848179 h 5491534"/>
              <a:gd name="connsiteX26" fmla="*/ 2701053 w 10423900"/>
              <a:gd name="connsiteY26" fmla="*/ 2985611 h 5491534"/>
              <a:gd name="connsiteX27" fmla="*/ 1057165 w 10423900"/>
              <a:gd name="connsiteY27" fmla="*/ 2964468 h 5491534"/>
              <a:gd name="connsiteX28" fmla="*/ 2912485 w 10423900"/>
              <a:gd name="connsiteY28" fmla="*/ 3408477 h 5491534"/>
              <a:gd name="connsiteX29" fmla="*/ 2748626 w 10423900"/>
              <a:gd name="connsiteY29" fmla="*/ 3582909 h 5491534"/>
              <a:gd name="connsiteX30" fmla="*/ 3763503 w 10423900"/>
              <a:gd name="connsiteY30" fmla="*/ 3820771 h 5491534"/>
              <a:gd name="connsiteX31" fmla="*/ 3219063 w 10423900"/>
              <a:gd name="connsiteY31" fmla="*/ 3847199 h 5491534"/>
              <a:gd name="connsiteX32" fmla="*/ 6385269 w 10423900"/>
              <a:gd name="connsiteY32" fmla="*/ 4840933 h 5491534"/>
              <a:gd name="connsiteX33" fmla="*/ 10285854 w 10423900"/>
              <a:gd name="connsiteY33" fmla="*/ 5471118 h 5491534"/>
              <a:gd name="connsiteX34" fmla="*/ 10423900 w 10423900"/>
              <a:gd name="connsiteY34" fmla="*/ 5491534 h 54915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3900" h="5491534">
                <a:moveTo>
                  <a:pt x="10423900" y="0"/>
                </a:moveTo>
                <a:lnTo>
                  <a:pt x="3493157" y="0"/>
                </a:lnTo>
                <a:lnTo>
                  <a:pt x="3493018" y="31"/>
                </a:lnTo>
                <a:cubicBezTo>
                  <a:pt x="3414969" y="12668"/>
                  <a:pt x="3328744" y="21588"/>
                  <a:pt x="3245493" y="104839"/>
                </a:cubicBezTo>
                <a:cubicBezTo>
                  <a:pt x="3668357" y="162984"/>
                  <a:pt x="4075366" y="51981"/>
                  <a:pt x="4434802" y="284558"/>
                </a:cubicBezTo>
                <a:cubicBezTo>
                  <a:pt x="4302656" y="400846"/>
                  <a:pt x="4154654" y="374416"/>
                  <a:pt x="4011937" y="395559"/>
                </a:cubicBezTo>
                <a:cubicBezTo>
                  <a:pt x="3863934" y="416704"/>
                  <a:pt x="3721217" y="453704"/>
                  <a:pt x="3573213" y="474847"/>
                </a:cubicBezTo>
                <a:cubicBezTo>
                  <a:pt x="3414639" y="501275"/>
                  <a:pt x="3256063" y="506562"/>
                  <a:pt x="3097489" y="532990"/>
                </a:cubicBezTo>
                <a:cubicBezTo>
                  <a:pt x="2965345" y="554135"/>
                  <a:pt x="2822627" y="517133"/>
                  <a:pt x="2664052" y="649279"/>
                </a:cubicBezTo>
                <a:cubicBezTo>
                  <a:pt x="3055203" y="744424"/>
                  <a:pt x="3409352" y="601706"/>
                  <a:pt x="3795218" y="696852"/>
                </a:cubicBezTo>
                <a:cubicBezTo>
                  <a:pt x="3567928" y="781425"/>
                  <a:pt x="3382924" y="754995"/>
                  <a:pt x="3208492" y="802568"/>
                </a:cubicBezTo>
                <a:cubicBezTo>
                  <a:pt x="3049916" y="850140"/>
                  <a:pt x="2859627" y="797282"/>
                  <a:pt x="2727483" y="939999"/>
                </a:cubicBezTo>
                <a:cubicBezTo>
                  <a:pt x="2627052" y="1051000"/>
                  <a:pt x="2521336" y="1066858"/>
                  <a:pt x="2389190" y="1003429"/>
                </a:cubicBezTo>
                <a:cubicBezTo>
                  <a:pt x="2272901" y="945284"/>
                  <a:pt x="2146043" y="961142"/>
                  <a:pt x="2029754" y="1019287"/>
                </a:cubicBezTo>
                <a:cubicBezTo>
                  <a:pt x="1987468" y="1040430"/>
                  <a:pt x="1945181" y="1066858"/>
                  <a:pt x="1945181" y="1119716"/>
                </a:cubicBezTo>
                <a:cubicBezTo>
                  <a:pt x="1945181" y="1193719"/>
                  <a:pt x="1998039" y="1214862"/>
                  <a:pt x="2056184" y="1225434"/>
                </a:cubicBezTo>
                <a:cubicBezTo>
                  <a:pt x="2109042" y="1236004"/>
                  <a:pt x="2172471" y="1246577"/>
                  <a:pt x="2225329" y="1236004"/>
                </a:cubicBezTo>
                <a:cubicBezTo>
                  <a:pt x="2563622" y="1177861"/>
                  <a:pt x="2896629" y="1273005"/>
                  <a:pt x="3234920" y="1262435"/>
                </a:cubicBezTo>
                <a:cubicBezTo>
                  <a:pt x="2172471" y="1489724"/>
                  <a:pt x="1099450" y="1415723"/>
                  <a:pt x="0" y="1495009"/>
                </a:cubicBezTo>
                <a:cubicBezTo>
                  <a:pt x="142717" y="1653583"/>
                  <a:pt x="327721" y="1521439"/>
                  <a:pt x="438724" y="1637728"/>
                </a:cubicBezTo>
                <a:cubicBezTo>
                  <a:pt x="333006" y="1880875"/>
                  <a:pt x="375293" y="2013020"/>
                  <a:pt x="586726" y="2028877"/>
                </a:cubicBezTo>
                <a:cubicBezTo>
                  <a:pt x="792873" y="2044734"/>
                  <a:pt x="1014877" y="1960161"/>
                  <a:pt x="1125878" y="2250882"/>
                </a:cubicBezTo>
                <a:cubicBezTo>
                  <a:pt x="1157593" y="2340740"/>
                  <a:pt x="1353170" y="2314312"/>
                  <a:pt x="1474744" y="2330169"/>
                </a:cubicBezTo>
                <a:cubicBezTo>
                  <a:pt x="1739034" y="2367170"/>
                  <a:pt x="2019183" y="2330169"/>
                  <a:pt x="2272901" y="2446458"/>
                </a:cubicBezTo>
                <a:cubicBezTo>
                  <a:pt x="2373332" y="2488744"/>
                  <a:pt x="2442048" y="2520459"/>
                  <a:pt x="2389190" y="2636747"/>
                </a:cubicBezTo>
                <a:cubicBezTo>
                  <a:pt x="2336332" y="2758321"/>
                  <a:pt x="2405048" y="2800607"/>
                  <a:pt x="2489621" y="2848179"/>
                </a:cubicBezTo>
                <a:cubicBezTo>
                  <a:pt x="2553051" y="2885180"/>
                  <a:pt x="2648195" y="2874609"/>
                  <a:pt x="2701053" y="2985611"/>
                </a:cubicBezTo>
                <a:cubicBezTo>
                  <a:pt x="2146043" y="2969753"/>
                  <a:pt x="1606888" y="2879895"/>
                  <a:pt x="1057165" y="2964468"/>
                </a:cubicBezTo>
                <a:cubicBezTo>
                  <a:pt x="1659748" y="3175900"/>
                  <a:pt x="2320474" y="3165328"/>
                  <a:pt x="2912485" y="3408477"/>
                </a:cubicBezTo>
                <a:cubicBezTo>
                  <a:pt x="2891342" y="3493050"/>
                  <a:pt x="2753911" y="3456048"/>
                  <a:pt x="2748626" y="3582909"/>
                </a:cubicBezTo>
                <a:cubicBezTo>
                  <a:pt x="3060489" y="3715055"/>
                  <a:pt x="3435782" y="3625195"/>
                  <a:pt x="3763503" y="3820771"/>
                </a:cubicBezTo>
                <a:cubicBezTo>
                  <a:pt x="3573213" y="3910629"/>
                  <a:pt x="3398782" y="3762626"/>
                  <a:pt x="3219063" y="3847199"/>
                </a:cubicBezTo>
                <a:cubicBezTo>
                  <a:pt x="3277208" y="3974060"/>
                  <a:pt x="5909545" y="4756360"/>
                  <a:pt x="6385269" y="4840933"/>
                </a:cubicBezTo>
                <a:cubicBezTo>
                  <a:pt x="7171204" y="4982659"/>
                  <a:pt x="9157515" y="5302348"/>
                  <a:pt x="10285854" y="5471118"/>
                </a:cubicBezTo>
                <a:lnTo>
                  <a:pt x="10423900" y="5491534"/>
                </a:ln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4" name="Title 3">
            <a:extLst>
              <a:ext uri="{FF2B5EF4-FFF2-40B4-BE49-F238E27FC236}">
                <a16:creationId xmlns:a16="http://schemas.microsoft.com/office/drawing/2014/main" id="{A3D64C50-A740-468A-8AB6-F949358D80A6}"/>
              </a:ext>
            </a:extLst>
          </p:cNvPr>
          <p:cNvSpPr>
            <a:spLocks noGrp="1"/>
          </p:cNvSpPr>
          <p:nvPr>
            <p:ph type="title"/>
          </p:nvPr>
        </p:nvSpPr>
        <p:spPr>
          <a:xfrm>
            <a:off x="5991225" y="279400"/>
            <a:ext cx="5362576" cy="1892300"/>
          </a:xfrm>
        </p:spPr>
        <p:txBody>
          <a:bodyPr vert="horz" lIns="91440" tIns="45720" rIns="91440" bIns="45720" rtlCol="0" anchor="ctr">
            <a:normAutofit fontScale="90000"/>
          </a:bodyPr>
          <a:lstStyle/>
          <a:p>
            <a:pPr>
              <a:lnSpc>
                <a:spcPct val="90000"/>
              </a:lnSpc>
            </a:pPr>
            <a:r>
              <a:rPr lang="en-US" sz="4400" kern="1200" dirty="0">
                <a:solidFill>
                  <a:schemeClr val="tx1"/>
                </a:solidFill>
                <a:latin typeface="+mj-lt"/>
                <a:ea typeface="+mj-ea"/>
                <a:cs typeface="+mj-cs"/>
              </a:rPr>
              <a:t>Ask Anthony: Chat with your AI Bootcamp Instructor!</a:t>
            </a:r>
          </a:p>
        </p:txBody>
      </p:sp>
      <p:sp>
        <p:nvSpPr>
          <p:cNvPr id="5" name="Text Placeholder 4">
            <a:extLst>
              <a:ext uri="{FF2B5EF4-FFF2-40B4-BE49-F238E27FC236}">
                <a16:creationId xmlns:a16="http://schemas.microsoft.com/office/drawing/2014/main" id="{28F94A06-38B8-4C8F-ABF0-FB763704D01F}"/>
              </a:ext>
            </a:extLst>
          </p:cNvPr>
          <p:cNvSpPr>
            <a:spLocks/>
          </p:cNvSpPr>
          <p:nvPr/>
        </p:nvSpPr>
        <p:spPr>
          <a:xfrm>
            <a:off x="2616124" y="5397114"/>
            <a:ext cx="3192768" cy="373890"/>
          </a:xfrm>
          <a:prstGeom prst="rect">
            <a:avLst/>
          </a:prstGeom>
        </p:spPr>
        <p:txBody>
          <a:bodyPr/>
          <a:lstStyle/>
          <a:p>
            <a:pPr defTabSz="548640">
              <a:spcAft>
                <a:spcPts val="600"/>
              </a:spcAft>
            </a:pPr>
            <a:r>
              <a:rPr lang="en-US" sz="1080" kern="1200">
                <a:solidFill>
                  <a:schemeClr val="tx1"/>
                </a:solidFill>
                <a:latin typeface="+mn-lt"/>
                <a:ea typeface="+mn-ea"/>
                <a:cs typeface="+mn-cs"/>
              </a:rPr>
              <a:t>Derek </a:t>
            </a:r>
            <a:r>
              <a:rPr lang="en-US" sz="1080" kern="1200" err="1">
                <a:solidFill>
                  <a:schemeClr val="tx1"/>
                </a:solidFill>
                <a:latin typeface="+mn-lt"/>
                <a:ea typeface="+mn-ea"/>
                <a:cs typeface="+mn-cs"/>
              </a:rPr>
              <a:t>Rikkie</a:t>
            </a:r>
            <a:r>
              <a:rPr lang="en-US" sz="1080" kern="1200">
                <a:solidFill>
                  <a:schemeClr val="tx1"/>
                </a:solidFill>
                <a:latin typeface="+mn-lt"/>
                <a:ea typeface="+mn-ea"/>
                <a:cs typeface="+mn-cs"/>
              </a:rPr>
              <a:t>, Rodney Simba </a:t>
            </a:r>
            <a:r>
              <a:rPr lang="en-US" sz="1080" kern="1200" err="1">
                <a:solidFill>
                  <a:schemeClr val="tx1"/>
                </a:solidFill>
                <a:latin typeface="+mn-lt"/>
                <a:ea typeface="+mn-ea"/>
                <a:cs typeface="+mn-cs"/>
              </a:rPr>
              <a:t>Masarirambi</a:t>
            </a:r>
            <a:r>
              <a:rPr lang="en-US" sz="1080" kern="1200">
                <a:solidFill>
                  <a:schemeClr val="tx1"/>
                </a:solidFill>
                <a:latin typeface="+mn-lt"/>
                <a:ea typeface="+mn-ea"/>
                <a:cs typeface="+mn-cs"/>
              </a:rPr>
              <a:t>, and Clayton M. Graves</a:t>
            </a:r>
            <a:endParaRPr lang="en-US"/>
          </a:p>
        </p:txBody>
      </p:sp>
      <p:pic>
        <p:nvPicPr>
          <p:cNvPr id="7" name="Picture Placeholder 6">
            <a:extLst>
              <a:ext uri="{FF2B5EF4-FFF2-40B4-BE49-F238E27FC236}">
                <a16:creationId xmlns:a16="http://schemas.microsoft.com/office/drawing/2014/main" id="{5A492D51-4DBA-40BC-82AA-A33BD0D3F740}"/>
              </a:ext>
            </a:extLst>
          </p:cNvPr>
          <p:cNvPicPr>
            <a:picLocks noChangeAspect="1"/>
          </p:cNvPicPr>
          <p:nvPr/>
        </p:nvPicPr>
        <p:blipFill>
          <a:blip r:embed="rId2"/>
          <a:srcRect/>
          <a:stretch/>
        </p:blipFill>
        <p:spPr>
          <a:xfrm>
            <a:off x="6706748" y="2602074"/>
            <a:ext cx="2869128" cy="3001639"/>
          </a:xfrm>
          <a:prstGeom prst="rect">
            <a:avLst/>
          </a:prstGeom>
        </p:spPr>
      </p:pic>
      <p:sp>
        <p:nvSpPr>
          <p:cNvPr id="34" name="Rectangle 33">
            <a:extLst>
              <a:ext uri="{FF2B5EF4-FFF2-40B4-BE49-F238E27FC236}">
                <a16:creationId xmlns:a16="http://schemas.microsoft.com/office/drawing/2014/main" id="{106CDEB7-77E8-4351-9B76-07896E7317C0}"/>
              </a:ext>
              <a:ext uri="{C183D7F6-B498-43B3-948B-1728B52AA6E4}">
                <adec:decorative xmlns:adec="http://schemas.microsoft.com/office/drawing/2017/decorative" val="1"/>
              </a:ext>
            </a:extLst>
          </p:cNvPr>
          <p:cNvSpPr/>
          <p:nvPr/>
        </p:nvSpPr>
        <p:spPr>
          <a:xfrm>
            <a:off x="6251605" y="2028825"/>
            <a:ext cx="1751436" cy="4148138"/>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725691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a:extLst>
              <a:ext uri="{FF2B5EF4-FFF2-40B4-BE49-F238E27FC236}">
                <a16:creationId xmlns:a16="http://schemas.microsoft.com/office/drawing/2014/main" id="{3C4CC1D7-A91E-4CD5-B051-0B202E09ACE0}"/>
              </a:ext>
            </a:extLst>
          </p:cNvPr>
          <p:cNvSpPr>
            <a:spLocks noGrp="1"/>
          </p:cNvSpPr>
          <p:nvPr>
            <p:ph type="title"/>
          </p:nvPr>
        </p:nvSpPr>
        <p:spPr>
          <a:xfrm>
            <a:off x="838200" y="498928"/>
            <a:ext cx="10515600" cy="567872"/>
          </a:xfrm>
        </p:spPr>
        <p:txBody>
          <a:bodyPr/>
          <a:lstStyle/>
          <a:p>
            <a:r>
              <a:rPr lang="en-US" dirty="0"/>
              <a:t>Plan For Future Development</a:t>
            </a:r>
          </a:p>
        </p:txBody>
      </p:sp>
      <p:sp>
        <p:nvSpPr>
          <p:cNvPr id="14" name="Text Placeholder 13">
            <a:extLst>
              <a:ext uri="{FF2B5EF4-FFF2-40B4-BE49-F238E27FC236}">
                <a16:creationId xmlns:a16="http://schemas.microsoft.com/office/drawing/2014/main" id="{5C73BB6C-294B-4A13-AFEB-58CFBE6EDC0E}"/>
              </a:ext>
            </a:extLst>
          </p:cNvPr>
          <p:cNvSpPr>
            <a:spLocks noGrp="1"/>
          </p:cNvSpPr>
          <p:nvPr>
            <p:ph type="body" sz="quarter" idx="15"/>
          </p:nvPr>
        </p:nvSpPr>
        <p:spPr>
          <a:xfrm>
            <a:off x="727843" y="2434147"/>
            <a:ext cx="1826631" cy="776287"/>
          </a:xfrm>
        </p:spPr>
        <p:txBody>
          <a:bodyPr anchor="t"/>
          <a:lstStyle/>
          <a:p>
            <a:r>
              <a:rPr lang="en-US" dirty="0"/>
              <a:t>DATA</a:t>
            </a:r>
          </a:p>
        </p:txBody>
      </p:sp>
      <p:sp>
        <p:nvSpPr>
          <p:cNvPr id="19" name="Text Placeholder 18">
            <a:extLst>
              <a:ext uri="{FF2B5EF4-FFF2-40B4-BE49-F238E27FC236}">
                <a16:creationId xmlns:a16="http://schemas.microsoft.com/office/drawing/2014/main" id="{E6F35BA7-9C1A-47BD-9F51-FF505471E934}"/>
              </a:ext>
            </a:extLst>
          </p:cNvPr>
          <p:cNvSpPr>
            <a:spLocks noGrp="1"/>
          </p:cNvSpPr>
          <p:nvPr>
            <p:ph type="body" sz="quarter" idx="20"/>
          </p:nvPr>
        </p:nvSpPr>
        <p:spPr>
          <a:xfrm>
            <a:off x="727843" y="3267049"/>
            <a:ext cx="1826631" cy="1527689"/>
          </a:xfrm>
        </p:spPr>
        <p:txBody>
          <a:bodyPr/>
          <a:lstStyle/>
          <a:p>
            <a:pPr marL="285750" indent="-285750">
              <a:buFont typeface="Arial" panose="020B0604020202020204" pitchFamily="34" charset="0"/>
              <a:buChar char="•"/>
            </a:pPr>
            <a:r>
              <a:rPr lang="en-US" dirty="0"/>
              <a:t>Refining subjects</a:t>
            </a:r>
          </a:p>
          <a:p>
            <a:pPr marL="285750" indent="-285750">
              <a:buFont typeface="Arial" panose="020B0604020202020204" pitchFamily="34" charset="0"/>
              <a:buChar char="•"/>
            </a:pPr>
            <a:r>
              <a:rPr lang="en-US" dirty="0"/>
              <a:t>Better grouping</a:t>
            </a:r>
          </a:p>
          <a:p>
            <a:pPr marL="285750" indent="-285750">
              <a:buFont typeface="Arial" panose="020B0604020202020204" pitchFamily="34" charset="0"/>
              <a:buChar char="•"/>
            </a:pPr>
            <a:r>
              <a:rPr lang="en-US" dirty="0"/>
              <a:t>Merging transcripts, code, and slides into one file for each subject</a:t>
            </a:r>
          </a:p>
        </p:txBody>
      </p:sp>
      <p:sp>
        <p:nvSpPr>
          <p:cNvPr id="65" name="Text Placeholder 64">
            <a:extLst>
              <a:ext uri="{FF2B5EF4-FFF2-40B4-BE49-F238E27FC236}">
                <a16:creationId xmlns:a16="http://schemas.microsoft.com/office/drawing/2014/main" id="{56983C54-58DE-4EC6-A4F8-CC5E0956C55F}"/>
              </a:ext>
            </a:extLst>
          </p:cNvPr>
          <p:cNvSpPr>
            <a:spLocks noGrp="1"/>
          </p:cNvSpPr>
          <p:nvPr>
            <p:ph type="body" sz="quarter" idx="21"/>
          </p:nvPr>
        </p:nvSpPr>
        <p:spPr>
          <a:xfrm>
            <a:off x="2952111" y="2443870"/>
            <a:ext cx="1826631" cy="776287"/>
          </a:xfrm>
        </p:spPr>
        <p:txBody>
          <a:bodyPr anchor="t"/>
          <a:lstStyle/>
          <a:p>
            <a:r>
              <a:rPr lang="en-US" dirty="0"/>
              <a:t>Model</a:t>
            </a:r>
          </a:p>
        </p:txBody>
      </p:sp>
      <p:sp>
        <p:nvSpPr>
          <p:cNvPr id="66" name="Text Placeholder 65">
            <a:extLst>
              <a:ext uri="{FF2B5EF4-FFF2-40B4-BE49-F238E27FC236}">
                <a16:creationId xmlns:a16="http://schemas.microsoft.com/office/drawing/2014/main" id="{69FD5778-FBC3-4719-B73E-FDA8CD3E6F78}"/>
              </a:ext>
            </a:extLst>
          </p:cNvPr>
          <p:cNvSpPr>
            <a:spLocks noGrp="1"/>
          </p:cNvSpPr>
          <p:nvPr>
            <p:ph type="body" sz="quarter" idx="22"/>
          </p:nvPr>
        </p:nvSpPr>
        <p:spPr>
          <a:xfrm>
            <a:off x="2952111" y="3276772"/>
            <a:ext cx="1826631" cy="1527689"/>
          </a:xfrm>
        </p:spPr>
        <p:txBody>
          <a:bodyPr/>
          <a:lstStyle/>
          <a:p>
            <a:pPr marL="285750" indent="-285750">
              <a:buFont typeface="Arial" panose="020B0604020202020204" pitchFamily="34" charset="0"/>
              <a:buChar char="•"/>
            </a:pPr>
            <a:r>
              <a:rPr lang="en-US" dirty="0"/>
              <a:t>Nail down chat history</a:t>
            </a:r>
          </a:p>
          <a:p>
            <a:pPr marL="285750" indent="-285750">
              <a:buFont typeface="Arial" panose="020B0604020202020204" pitchFamily="34" charset="0"/>
              <a:buChar char="•"/>
            </a:pPr>
            <a:r>
              <a:rPr lang="en-US" dirty="0"/>
              <a:t>App structure and organization</a:t>
            </a:r>
          </a:p>
          <a:p>
            <a:pPr marL="285750" indent="-285750">
              <a:buFont typeface="Arial" panose="020B0604020202020204" pitchFamily="34" charset="0"/>
              <a:buChar char="•"/>
            </a:pPr>
            <a:r>
              <a:rPr lang="en-US" dirty="0"/>
              <a:t>Fine-tune open-source model</a:t>
            </a:r>
          </a:p>
        </p:txBody>
      </p:sp>
      <p:sp>
        <p:nvSpPr>
          <p:cNvPr id="67" name="Text Placeholder 66">
            <a:extLst>
              <a:ext uri="{FF2B5EF4-FFF2-40B4-BE49-F238E27FC236}">
                <a16:creationId xmlns:a16="http://schemas.microsoft.com/office/drawing/2014/main" id="{D1B4E94F-ED75-4961-8559-62760ECE77C3}"/>
              </a:ext>
            </a:extLst>
          </p:cNvPr>
          <p:cNvSpPr>
            <a:spLocks noGrp="1"/>
          </p:cNvSpPr>
          <p:nvPr>
            <p:ph type="body" sz="quarter" idx="23"/>
          </p:nvPr>
        </p:nvSpPr>
        <p:spPr>
          <a:xfrm>
            <a:off x="5182684" y="2434147"/>
            <a:ext cx="1826631" cy="776287"/>
          </a:xfrm>
        </p:spPr>
        <p:txBody>
          <a:bodyPr anchor="t"/>
          <a:lstStyle/>
          <a:p>
            <a:r>
              <a:rPr lang="en-US" dirty="0"/>
              <a:t>Response</a:t>
            </a:r>
          </a:p>
        </p:txBody>
      </p:sp>
      <p:sp>
        <p:nvSpPr>
          <p:cNvPr id="68" name="Text Placeholder 67">
            <a:extLst>
              <a:ext uri="{FF2B5EF4-FFF2-40B4-BE49-F238E27FC236}">
                <a16:creationId xmlns:a16="http://schemas.microsoft.com/office/drawing/2014/main" id="{E5506267-2D48-49F5-A83E-BDD4CEDE678B}"/>
              </a:ext>
            </a:extLst>
          </p:cNvPr>
          <p:cNvSpPr>
            <a:spLocks noGrp="1"/>
          </p:cNvSpPr>
          <p:nvPr>
            <p:ph type="body" sz="quarter" idx="24"/>
          </p:nvPr>
        </p:nvSpPr>
        <p:spPr>
          <a:xfrm>
            <a:off x="5182684" y="3267049"/>
            <a:ext cx="1826631" cy="1527689"/>
          </a:xfrm>
        </p:spPr>
        <p:txBody>
          <a:bodyPr/>
          <a:lstStyle/>
          <a:p>
            <a:pPr marL="285750" indent="-285750">
              <a:buFont typeface="Arial" panose="020B0604020202020204" pitchFamily="34" charset="0"/>
              <a:buChar char="•"/>
            </a:pPr>
            <a:r>
              <a:rPr lang="en-US" dirty="0"/>
              <a:t>Gather better response examples</a:t>
            </a:r>
          </a:p>
          <a:p>
            <a:pPr marL="285750" indent="-285750">
              <a:buFont typeface="Arial" panose="020B0604020202020204" pitchFamily="34" charset="0"/>
              <a:buChar char="•"/>
            </a:pPr>
            <a:r>
              <a:rPr lang="en-US" dirty="0"/>
              <a:t>Improve response model so that it tailors itself to the question</a:t>
            </a:r>
          </a:p>
          <a:p>
            <a:endParaRPr lang="en-US" dirty="0"/>
          </a:p>
        </p:txBody>
      </p:sp>
      <p:sp>
        <p:nvSpPr>
          <p:cNvPr id="69" name="Text Placeholder 68">
            <a:extLst>
              <a:ext uri="{FF2B5EF4-FFF2-40B4-BE49-F238E27FC236}">
                <a16:creationId xmlns:a16="http://schemas.microsoft.com/office/drawing/2014/main" id="{C3FBF82F-DBD2-47F5-B554-7A0405FCE74C}"/>
              </a:ext>
            </a:extLst>
          </p:cNvPr>
          <p:cNvSpPr>
            <a:spLocks noGrp="1"/>
          </p:cNvSpPr>
          <p:nvPr>
            <p:ph type="body" sz="quarter" idx="25"/>
          </p:nvPr>
        </p:nvSpPr>
        <p:spPr>
          <a:xfrm>
            <a:off x="7413259" y="2443870"/>
            <a:ext cx="1826631" cy="776287"/>
          </a:xfrm>
        </p:spPr>
        <p:txBody>
          <a:bodyPr anchor="t"/>
          <a:lstStyle/>
          <a:p>
            <a:r>
              <a:rPr lang="en-US" dirty="0"/>
              <a:t>User Interface</a:t>
            </a:r>
          </a:p>
        </p:txBody>
      </p:sp>
      <p:sp>
        <p:nvSpPr>
          <p:cNvPr id="70" name="Text Placeholder 69">
            <a:extLst>
              <a:ext uri="{FF2B5EF4-FFF2-40B4-BE49-F238E27FC236}">
                <a16:creationId xmlns:a16="http://schemas.microsoft.com/office/drawing/2014/main" id="{1B675A47-B6F8-4C4D-94F4-A52389C3C52D}"/>
              </a:ext>
            </a:extLst>
          </p:cNvPr>
          <p:cNvSpPr>
            <a:spLocks noGrp="1"/>
          </p:cNvSpPr>
          <p:nvPr>
            <p:ph type="body" sz="quarter" idx="26"/>
          </p:nvPr>
        </p:nvSpPr>
        <p:spPr>
          <a:xfrm>
            <a:off x="7413259" y="3034145"/>
            <a:ext cx="1826631" cy="2389909"/>
          </a:xfrm>
        </p:spPr>
        <p:txBody>
          <a:bodyPr anchor="ctr"/>
          <a:lstStyle/>
          <a:p>
            <a:pPr marL="285750" indent="-285750">
              <a:buFont typeface="Arial" panose="020B0604020202020204" pitchFamily="34" charset="0"/>
              <a:buChar char="•"/>
            </a:pPr>
            <a:r>
              <a:rPr lang="en-US" dirty="0"/>
              <a:t>Refine user interface so that it is browser agnostic</a:t>
            </a:r>
          </a:p>
          <a:p>
            <a:pPr marL="285750" indent="-285750">
              <a:buFont typeface="Arial" panose="020B0604020202020204" pitchFamily="34" charset="0"/>
              <a:buChar char="•"/>
            </a:pPr>
            <a:r>
              <a:rPr lang="en-US" dirty="0"/>
              <a:t>Generate empty text-box after answer generation</a:t>
            </a:r>
          </a:p>
        </p:txBody>
      </p:sp>
      <p:sp>
        <p:nvSpPr>
          <p:cNvPr id="71" name="Text Placeholder 70">
            <a:extLst>
              <a:ext uri="{FF2B5EF4-FFF2-40B4-BE49-F238E27FC236}">
                <a16:creationId xmlns:a16="http://schemas.microsoft.com/office/drawing/2014/main" id="{563DF0AC-EC94-4ECF-849C-EC09FF7F46B5}"/>
              </a:ext>
            </a:extLst>
          </p:cNvPr>
          <p:cNvSpPr>
            <a:spLocks noGrp="1"/>
          </p:cNvSpPr>
          <p:nvPr>
            <p:ph type="body" sz="quarter" idx="27"/>
          </p:nvPr>
        </p:nvSpPr>
        <p:spPr>
          <a:xfrm>
            <a:off x="9630331" y="2434147"/>
            <a:ext cx="1826631" cy="776287"/>
          </a:xfrm>
        </p:spPr>
        <p:txBody>
          <a:bodyPr anchor="t"/>
          <a:lstStyle/>
          <a:p>
            <a:r>
              <a:rPr lang="en-US" dirty="0"/>
              <a:t>Launch</a:t>
            </a:r>
          </a:p>
        </p:txBody>
      </p:sp>
      <p:sp>
        <p:nvSpPr>
          <p:cNvPr id="72" name="Text Placeholder 71">
            <a:extLst>
              <a:ext uri="{FF2B5EF4-FFF2-40B4-BE49-F238E27FC236}">
                <a16:creationId xmlns:a16="http://schemas.microsoft.com/office/drawing/2014/main" id="{8A6E6F45-E685-4E7B-B715-B80B70922716}"/>
              </a:ext>
            </a:extLst>
          </p:cNvPr>
          <p:cNvSpPr>
            <a:spLocks noGrp="1"/>
          </p:cNvSpPr>
          <p:nvPr>
            <p:ph type="body" sz="quarter" idx="28"/>
          </p:nvPr>
        </p:nvSpPr>
        <p:spPr>
          <a:xfrm>
            <a:off x="9630331" y="3267049"/>
            <a:ext cx="1826631" cy="1527689"/>
          </a:xfrm>
        </p:spPr>
        <p:txBody>
          <a:bodyPr/>
          <a:lstStyle/>
          <a:p>
            <a:pPr marL="285750" indent="-285750">
              <a:buFont typeface="Arial" panose="020B0604020202020204" pitchFamily="34" charset="0"/>
              <a:buChar char="•"/>
            </a:pPr>
            <a:r>
              <a:rPr lang="en-US" dirty="0"/>
              <a:t>Web Hosting</a:t>
            </a:r>
          </a:p>
          <a:p>
            <a:pPr marL="285750" indent="-285750">
              <a:buFont typeface="Arial" panose="020B0604020202020204" pitchFamily="34" charset="0"/>
              <a:buChar char="•"/>
            </a:pPr>
            <a:r>
              <a:rPr lang="en-US" dirty="0"/>
              <a:t>Making sure the date we use is not proprietary </a:t>
            </a:r>
          </a:p>
        </p:txBody>
      </p:sp>
      <p:sp>
        <p:nvSpPr>
          <p:cNvPr id="2" name="Date Placeholder 1">
            <a:extLst>
              <a:ext uri="{FF2B5EF4-FFF2-40B4-BE49-F238E27FC236}">
                <a16:creationId xmlns:a16="http://schemas.microsoft.com/office/drawing/2014/main" id="{F35F8F81-4111-45BC-A8DD-09578AD09EFE}"/>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FCEF50C5-235C-4A73-924A-E2EC97F71896}"/>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B3D139B0-AFDC-487D-BA64-66803D0D692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10</a:t>
            </a:fld>
            <a:endParaRPr lang="en-US" dirty="0"/>
          </a:p>
        </p:txBody>
      </p:sp>
    </p:spTree>
    <p:extLst>
      <p:ext uri="{BB962C8B-B14F-4D97-AF65-F5344CB8AC3E}">
        <p14:creationId xmlns:p14="http://schemas.microsoft.com/office/powerpoint/2010/main" val="1080013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rPr>
              <a:t>Summary</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40080" y="2872899"/>
            <a:ext cx="4243589" cy="3320668"/>
          </a:xfrm>
        </p:spPr>
        <p:txBody>
          <a:bodyPr vert="horz" lIns="91440" tIns="45720" rIns="91440" bIns="45720" rtlCol="0">
            <a:normAutofit lnSpcReduction="10000"/>
          </a:bodyPr>
          <a:lstStyle/>
          <a:p>
            <a:pPr>
              <a:lnSpc>
                <a:spcPct val="90000"/>
              </a:lnSpc>
              <a:spcAft>
                <a:spcPts val="600"/>
              </a:spcAft>
            </a:pPr>
            <a:r>
              <a:rPr lang="en-US" sz="2000" dirty="0"/>
              <a:t>Through this project we gained an overwhelming amount of experience four unexpected areas.</a:t>
            </a:r>
          </a:p>
          <a:p>
            <a:pPr>
              <a:lnSpc>
                <a:spcPct val="90000"/>
              </a:lnSpc>
              <a:spcAft>
                <a:spcPts val="600"/>
              </a:spcAft>
            </a:pPr>
            <a:endParaRPr lang="en-US" sz="2000" dirty="0"/>
          </a:p>
          <a:p>
            <a:pPr marL="457200" indent="-457200">
              <a:lnSpc>
                <a:spcPct val="90000"/>
              </a:lnSpc>
              <a:spcAft>
                <a:spcPts val="600"/>
              </a:spcAft>
              <a:buFont typeface="+mj-lt"/>
              <a:buAutoNum type="arabicPeriod"/>
            </a:pPr>
            <a:r>
              <a:rPr lang="en-US" sz="2000" dirty="0"/>
              <a:t>Preprocessing data for a very specific task</a:t>
            </a:r>
          </a:p>
          <a:p>
            <a:pPr marL="457200" indent="-457200">
              <a:lnSpc>
                <a:spcPct val="90000"/>
              </a:lnSpc>
              <a:spcAft>
                <a:spcPts val="600"/>
              </a:spcAft>
              <a:buFont typeface="+mj-lt"/>
              <a:buAutoNum type="arabicPeriod"/>
            </a:pPr>
            <a:r>
              <a:rPr lang="en-US" sz="2000" dirty="0"/>
              <a:t>Using new libraries by reading documentation</a:t>
            </a:r>
          </a:p>
          <a:p>
            <a:pPr marL="457200" indent="-457200">
              <a:lnSpc>
                <a:spcPct val="90000"/>
              </a:lnSpc>
              <a:spcAft>
                <a:spcPts val="600"/>
              </a:spcAft>
              <a:buFont typeface="+mj-lt"/>
              <a:buAutoNum type="arabicPeriod"/>
            </a:pPr>
            <a:r>
              <a:rPr lang="en-US" sz="2000" dirty="0"/>
              <a:t>PROMPT ENGINEERING</a:t>
            </a:r>
          </a:p>
          <a:p>
            <a:pPr marL="457200" indent="-457200">
              <a:lnSpc>
                <a:spcPct val="90000"/>
              </a:lnSpc>
              <a:spcAft>
                <a:spcPts val="600"/>
              </a:spcAft>
              <a:buFont typeface="+mj-lt"/>
              <a:buAutoNum type="arabicPeriod"/>
            </a:pPr>
            <a:r>
              <a:rPr lang="en-US" sz="2000" dirty="0"/>
              <a:t>UI creation\</a:t>
            </a:r>
          </a:p>
          <a:p>
            <a:pPr marL="457200" indent="-457200">
              <a:lnSpc>
                <a:spcPct val="90000"/>
              </a:lnSpc>
              <a:spcAft>
                <a:spcPts val="600"/>
              </a:spcAft>
              <a:buFont typeface="+mj-lt"/>
              <a:buAutoNum type="arabicPeriod"/>
            </a:pPr>
            <a:r>
              <a:rPr lang="en-US" sz="2000" dirty="0"/>
              <a:t>And now, time for a live demo</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rotWithShape="1">
          <a:blip r:embed="rId2"/>
          <a:srcRect b="303"/>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sz="1200" kern="1200" cap="none" spc="0" dirty="0">
                <a:solidFill>
                  <a:srgbClr val="FFFFFF"/>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effectLst/>
                <a:latin typeface="Calibri" panose="020F0502020204030204"/>
              </a:rPr>
              <a:pPr>
                <a:spcAft>
                  <a:spcPts val="600"/>
                </a:spcAft>
                <a:defRPr/>
              </a:pPr>
              <a:t>11</a:t>
            </a:fld>
            <a:endParaRPr lang="en-US" sz="1200" cap="none" spc="0">
              <a:solidFill>
                <a:srgbClr val="FFFFFF"/>
              </a:solidFill>
              <a:effectLst/>
              <a:latin typeface="Calibri" panose="020F0502020204030204"/>
            </a:endParaRPr>
          </a:p>
        </p:txBody>
      </p:sp>
    </p:spTree>
    <p:extLst>
      <p:ext uri="{BB962C8B-B14F-4D97-AF65-F5344CB8AC3E}">
        <p14:creationId xmlns:p14="http://schemas.microsoft.com/office/powerpoint/2010/main" val="21111574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itle 36">
            <a:extLst>
              <a:ext uri="{FF2B5EF4-FFF2-40B4-BE49-F238E27FC236}">
                <a16:creationId xmlns:a16="http://schemas.microsoft.com/office/drawing/2014/main" id="{DD48C8EC-56C5-4A2A-BB21-811BC510040A}"/>
              </a:ext>
            </a:extLst>
          </p:cNvPr>
          <p:cNvSpPr>
            <a:spLocks noGrp="1"/>
          </p:cNvSpPr>
          <p:nvPr>
            <p:ph type="title"/>
          </p:nvPr>
        </p:nvSpPr>
        <p:spPr>
          <a:xfrm>
            <a:off x="640080" y="325369"/>
            <a:ext cx="4368602" cy="1956841"/>
          </a:xfrm>
        </p:spPr>
        <p:txBody>
          <a:bodyPr vert="horz" lIns="91440" tIns="45720" rIns="91440" bIns="45720" rtlCol="0" anchor="b">
            <a:normAutofit/>
          </a:bodyPr>
          <a:lstStyle/>
          <a:p>
            <a:r>
              <a:rPr lang="en-US" sz="5400" dirty="0">
                <a:solidFill>
                  <a:schemeClr val="tx1"/>
                </a:solidFill>
              </a:rPr>
              <a:t>By the Way…</a:t>
            </a:r>
          </a:p>
        </p:txBody>
      </p:sp>
      <p:sp>
        <p:nvSpPr>
          <p:cNvPr id="49"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7">
            <a:extLst>
              <a:ext uri="{FF2B5EF4-FFF2-40B4-BE49-F238E27FC236}">
                <a16:creationId xmlns:a16="http://schemas.microsoft.com/office/drawing/2014/main" id="{36E72FF0-3C0E-499A-8DA6-324675513B3E}"/>
              </a:ext>
            </a:extLst>
          </p:cNvPr>
          <p:cNvSpPr>
            <a:spLocks noGrp="1"/>
          </p:cNvSpPr>
          <p:nvPr>
            <p:ph type="body" sz="quarter" idx="16"/>
          </p:nvPr>
        </p:nvSpPr>
        <p:spPr>
          <a:xfrm>
            <a:off x="640080" y="2872899"/>
            <a:ext cx="6589662" cy="3320668"/>
          </a:xfrm>
        </p:spPr>
        <p:txBody>
          <a:bodyPr vert="horz" lIns="91440" tIns="45720" rIns="91440" bIns="45720" rtlCol="0">
            <a:normAutofit fontScale="47500" lnSpcReduction="20000"/>
          </a:bodyPr>
          <a:lstStyle/>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r>
              <a:rPr lang="en-US" sz="4400" dirty="0"/>
              <a:t>The site is live…</a:t>
            </a:r>
          </a:p>
          <a:p>
            <a:pPr>
              <a:lnSpc>
                <a:spcPct val="90000"/>
              </a:lnSpc>
              <a:spcAft>
                <a:spcPts val="600"/>
              </a:spcAft>
            </a:pPr>
            <a:r>
              <a:rPr lang="en-US" sz="4400" dirty="0"/>
              <a:t>https://askanthony.streamlit.app/</a:t>
            </a:r>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endParaRPr lang="en-US" sz="2000" dirty="0"/>
          </a:p>
          <a:p>
            <a:pPr>
              <a:lnSpc>
                <a:spcPct val="90000"/>
              </a:lnSpc>
              <a:spcAft>
                <a:spcPts val="600"/>
              </a:spcAft>
            </a:pPr>
            <a:r>
              <a:rPr lang="en-US" sz="2100" dirty="0"/>
              <a:t>Or, you can download it yourself at:</a:t>
            </a:r>
          </a:p>
          <a:p>
            <a:pPr>
              <a:lnSpc>
                <a:spcPct val="90000"/>
              </a:lnSpc>
              <a:spcAft>
                <a:spcPts val="600"/>
              </a:spcAft>
            </a:pPr>
            <a:r>
              <a:rPr lang="en-US" sz="2500" dirty="0"/>
              <a:t>https://github.com/lordegraves/final_project_bootcamp.git</a:t>
            </a:r>
          </a:p>
        </p:txBody>
      </p:sp>
      <p:sp>
        <p:nvSpPr>
          <p:cNvPr id="2" name="Date Placeholder 1">
            <a:extLst>
              <a:ext uri="{FF2B5EF4-FFF2-40B4-BE49-F238E27FC236}">
                <a16:creationId xmlns:a16="http://schemas.microsoft.com/office/drawing/2014/main" id="{1F833371-4220-48C3-A3E1-5EA18D50C48F}"/>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pic>
        <p:nvPicPr>
          <p:cNvPr id="17" name="Picture Placeholder 16">
            <a:extLst>
              <a:ext uri="{FF2B5EF4-FFF2-40B4-BE49-F238E27FC236}">
                <a16:creationId xmlns:a16="http://schemas.microsoft.com/office/drawing/2014/main" id="{C22AFC99-B8B0-4D49-8242-D5D9E488CA02}"/>
              </a:ext>
            </a:extLst>
          </p:cNvPr>
          <p:cNvPicPr>
            <a:picLocks noGrp="1" noChangeAspect="1"/>
          </p:cNvPicPr>
          <p:nvPr>
            <p:ph type="pic" sz="quarter" idx="13"/>
          </p:nvPr>
        </p:nvPicPr>
        <p:blipFill>
          <a:blip r:embed="rId2"/>
          <a:srcRect t="151" b="15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
        <p:nvSpPr>
          <p:cNvPr id="3" name="Footer Placeholder 2">
            <a:extLst>
              <a:ext uri="{FF2B5EF4-FFF2-40B4-BE49-F238E27FC236}">
                <a16:creationId xmlns:a16="http://schemas.microsoft.com/office/drawing/2014/main" id="{43BCDDBD-4C85-4716-86C0-5D527FE8BBF0}"/>
              </a:ext>
            </a:extLst>
          </p:cNvPr>
          <p:cNvSpPr>
            <a:spLocks noGrp="1"/>
          </p:cNvSpPr>
          <p:nvPr>
            <p:ph type="ftr" sz="quarter" idx="11"/>
          </p:nvPr>
        </p:nvSpPr>
        <p:spPr>
          <a:xfrm>
            <a:off x="6248400" y="6356350"/>
            <a:ext cx="4114800" cy="365125"/>
          </a:xfrm>
        </p:spPr>
        <p:txBody>
          <a:bodyPr vert="horz" lIns="91440" tIns="45720" rIns="91440" bIns="45720" rtlCol="0" anchor="ctr">
            <a:normAutofit/>
          </a:bodyPr>
          <a:lstStyle/>
          <a:p>
            <a:pPr algn="l">
              <a:spcAft>
                <a:spcPts val="600"/>
              </a:spcAft>
              <a:defRPr/>
            </a:pPr>
            <a:r>
              <a:rPr lang="en-US" sz="1200" kern="1200" cap="none" spc="0" dirty="0">
                <a:solidFill>
                  <a:srgbClr val="FFFFFF"/>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6F496E66-3A4B-4617-8D7C-D91AD3541F15}"/>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effectLst/>
                <a:latin typeface="Calibri" panose="020F0502020204030204"/>
              </a:rPr>
              <a:pPr>
                <a:spcAft>
                  <a:spcPts val="600"/>
                </a:spcAft>
                <a:defRPr/>
              </a:pPr>
              <a:t>12</a:t>
            </a:fld>
            <a:endParaRPr lang="en-US" sz="1200" cap="none" spc="0">
              <a:solidFill>
                <a:srgbClr val="FFFFFF"/>
              </a:solidFill>
              <a:effectLst/>
              <a:latin typeface="Calibri" panose="020F0502020204030204"/>
            </a:endParaRPr>
          </a:p>
        </p:txBody>
      </p:sp>
    </p:spTree>
    <p:extLst>
      <p:ext uri="{BB962C8B-B14F-4D97-AF65-F5344CB8AC3E}">
        <p14:creationId xmlns:p14="http://schemas.microsoft.com/office/powerpoint/2010/main" val="23185639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2" name="Rectangle 41">
            <a:extLst>
              <a:ext uri="{FF2B5EF4-FFF2-40B4-BE49-F238E27FC236}">
                <a16:creationId xmlns:a16="http://schemas.microsoft.com/office/drawing/2014/main" id="{99F1FFA9-D672-408C-9220-ADEEC6ABD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itle 26">
            <a:extLst>
              <a:ext uri="{FF2B5EF4-FFF2-40B4-BE49-F238E27FC236}">
                <a16:creationId xmlns:a16="http://schemas.microsoft.com/office/drawing/2014/main" id="{F3F083B8-4B95-4C15-B710-4BC526A23973}"/>
              </a:ext>
            </a:extLst>
          </p:cNvPr>
          <p:cNvSpPr>
            <a:spLocks noGrp="1"/>
          </p:cNvSpPr>
          <p:nvPr>
            <p:ph type="title"/>
          </p:nvPr>
        </p:nvSpPr>
        <p:spPr>
          <a:xfrm>
            <a:off x="838201" y="365125"/>
            <a:ext cx="3816095" cy="1938076"/>
          </a:xfrm>
        </p:spPr>
        <p:txBody>
          <a:bodyPr vert="horz" lIns="91440" tIns="45720" rIns="91440" bIns="45720" rtlCol="0" anchor="ctr">
            <a:normAutofit/>
          </a:bodyPr>
          <a:lstStyle/>
          <a:p>
            <a:r>
              <a:rPr lang="en-US" sz="4400" kern="1200">
                <a:solidFill>
                  <a:schemeClr val="tx1"/>
                </a:solidFill>
                <a:latin typeface="+mj-lt"/>
                <a:ea typeface="+mj-ea"/>
                <a:cs typeface="+mj-cs"/>
              </a:rPr>
              <a:t>Agenda</a:t>
            </a:r>
          </a:p>
        </p:txBody>
      </p:sp>
      <p:sp>
        <p:nvSpPr>
          <p:cNvPr id="8" name="Text Placeholder 7">
            <a:extLst>
              <a:ext uri="{FF2B5EF4-FFF2-40B4-BE49-F238E27FC236}">
                <a16:creationId xmlns:a16="http://schemas.microsoft.com/office/drawing/2014/main" id="{938E3964-EE54-4BDC-A0A3-DC7D197FFB5C}"/>
              </a:ext>
            </a:extLst>
          </p:cNvPr>
          <p:cNvSpPr>
            <a:spLocks noGrp="1"/>
          </p:cNvSpPr>
          <p:nvPr>
            <p:ph type="body" sz="quarter" idx="16"/>
          </p:nvPr>
        </p:nvSpPr>
        <p:spPr>
          <a:xfrm>
            <a:off x="838201" y="2482589"/>
            <a:ext cx="3816096" cy="3694373"/>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dirty="0">
                <a:solidFill>
                  <a:schemeClr val="tx1"/>
                </a:solidFill>
              </a:rPr>
              <a:t>Introduction​</a:t>
            </a:r>
          </a:p>
          <a:p>
            <a:pPr indent="-228600">
              <a:lnSpc>
                <a:spcPct val="90000"/>
              </a:lnSpc>
              <a:spcAft>
                <a:spcPts val="600"/>
              </a:spcAft>
              <a:buFont typeface="Arial" panose="020B0604020202020204" pitchFamily="34" charset="0"/>
              <a:buChar char="•"/>
            </a:pPr>
            <a:r>
              <a:rPr lang="en-US" dirty="0">
                <a:solidFill>
                  <a:schemeClr val="tx1"/>
                </a:solidFill>
              </a:rPr>
              <a:t>Our Team</a:t>
            </a:r>
          </a:p>
          <a:p>
            <a:pPr indent="-228600">
              <a:lnSpc>
                <a:spcPct val="90000"/>
              </a:lnSpc>
              <a:spcAft>
                <a:spcPts val="600"/>
              </a:spcAft>
              <a:buFont typeface="Arial" panose="020B0604020202020204" pitchFamily="34" charset="0"/>
              <a:buChar char="•"/>
            </a:pPr>
            <a:r>
              <a:rPr lang="en-US" dirty="0">
                <a:solidFill>
                  <a:schemeClr val="tx1"/>
                </a:solidFill>
              </a:rPr>
              <a:t>Primary goals​</a:t>
            </a:r>
          </a:p>
          <a:p>
            <a:pPr indent="-228600">
              <a:lnSpc>
                <a:spcPct val="90000"/>
              </a:lnSpc>
              <a:spcAft>
                <a:spcPts val="600"/>
              </a:spcAft>
              <a:buFont typeface="Arial" panose="020B0604020202020204" pitchFamily="34" charset="0"/>
              <a:buChar char="•"/>
            </a:pPr>
            <a:r>
              <a:rPr lang="en-US" dirty="0">
                <a:solidFill>
                  <a:schemeClr val="tx1"/>
                </a:solidFill>
              </a:rPr>
              <a:t>Data Processing</a:t>
            </a:r>
          </a:p>
          <a:p>
            <a:pPr indent="-228600">
              <a:lnSpc>
                <a:spcPct val="90000"/>
              </a:lnSpc>
              <a:spcAft>
                <a:spcPts val="600"/>
              </a:spcAft>
              <a:buFont typeface="Arial" panose="020B0604020202020204" pitchFamily="34" charset="0"/>
              <a:buChar char="•"/>
            </a:pPr>
            <a:r>
              <a:rPr lang="en-US" dirty="0">
                <a:solidFill>
                  <a:schemeClr val="tx1"/>
                </a:solidFill>
              </a:rPr>
              <a:t>Model Implementation</a:t>
            </a:r>
          </a:p>
          <a:p>
            <a:pPr indent="-228600">
              <a:lnSpc>
                <a:spcPct val="90000"/>
              </a:lnSpc>
              <a:spcAft>
                <a:spcPts val="600"/>
              </a:spcAft>
              <a:buFont typeface="Arial" panose="020B0604020202020204" pitchFamily="34" charset="0"/>
              <a:buChar char="•"/>
            </a:pPr>
            <a:r>
              <a:rPr lang="en-US" dirty="0">
                <a:solidFill>
                  <a:schemeClr val="tx1"/>
                </a:solidFill>
              </a:rPr>
              <a:t>Model Optimization </a:t>
            </a:r>
          </a:p>
          <a:p>
            <a:pPr indent="-228600">
              <a:lnSpc>
                <a:spcPct val="90000"/>
              </a:lnSpc>
              <a:spcAft>
                <a:spcPts val="600"/>
              </a:spcAft>
              <a:buFont typeface="Arial" panose="020B0604020202020204" pitchFamily="34" charset="0"/>
              <a:buChar char="•"/>
            </a:pPr>
            <a:r>
              <a:rPr lang="en-US" dirty="0">
                <a:solidFill>
                  <a:schemeClr val="tx1"/>
                </a:solidFill>
              </a:rPr>
              <a:t>User Interface</a:t>
            </a:r>
          </a:p>
          <a:p>
            <a:pPr indent="-228600">
              <a:lnSpc>
                <a:spcPct val="90000"/>
              </a:lnSpc>
              <a:spcAft>
                <a:spcPts val="600"/>
              </a:spcAft>
              <a:buFont typeface="Arial" panose="020B0604020202020204" pitchFamily="34" charset="0"/>
              <a:buChar char="•"/>
            </a:pPr>
            <a:r>
              <a:rPr lang="en-US" dirty="0">
                <a:solidFill>
                  <a:schemeClr val="tx1"/>
                </a:solidFill>
              </a:rPr>
              <a:t>Plan For Future Development</a:t>
            </a:r>
          </a:p>
          <a:p>
            <a:pPr indent="-228600">
              <a:lnSpc>
                <a:spcPct val="90000"/>
              </a:lnSpc>
              <a:spcAft>
                <a:spcPts val="600"/>
              </a:spcAft>
              <a:buFont typeface="Arial" panose="020B0604020202020204" pitchFamily="34" charset="0"/>
              <a:buChar char="•"/>
            </a:pPr>
            <a:r>
              <a:rPr lang="en-US" dirty="0">
                <a:solidFill>
                  <a:schemeClr val="tx1"/>
                </a:solidFill>
              </a:rPr>
              <a:t>Summary​</a:t>
            </a:r>
          </a:p>
        </p:txBody>
      </p:sp>
      <p:pic>
        <p:nvPicPr>
          <p:cNvPr id="37" name="Picture Placeholder 36" descr="A robot with a face">
            <a:extLst>
              <a:ext uri="{FF2B5EF4-FFF2-40B4-BE49-F238E27FC236}">
                <a16:creationId xmlns:a16="http://schemas.microsoft.com/office/drawing/2014/main" id="{1573DF6C-A3E4-4821-B550-4A14F71D3AA4}"/>
              </a:ext>
            </a:extLst>
          </p:cNvPr>
          <p:cNvPicPr>
            <a:picLocks noGrp="1" noChangeAspect="1"/>
          </p:cNvPicPr>
          <p:nvPr>
            <p:ph type="pic" sz="quarter" idx="14"/>
          </p:nvPr>
        </p:nvPicPr>
        <p:blipFill rotWithShape="1">
          <a:blip r:embed="rId2"/>
          <a:srcRect t="21881" r="-1" b="5699"/>
          <a:stretch/>
        </p:blipFill>
        <p:spPr>
          <a:xfrm>
            <a:off x="4904316" y="-4"/>
            <a:ext cx="7287684" cy="3694372"/>
          </a:xfrm>
          <a:custGeom>
            <a:avLst/>
            <a:gdLst/>
            <a:ahLst/>
            <a:cxnLst/>
            <a:rect l="l" t="t" r="r" b="b"/>
            <a:pathLst>
              <a:path w="7287684" h="3694372">
                <a:moveTo>
                  <a:pt x="1047969" y="0"/>
                </a:moveTo>
                <a:lnTo>
                  <a:pt x="7287684" y="0"/>
                </a:lnTo>
                <a:lnTo>
                  <a:pt x="7287684" y="814388"/>
                </a:lnTo>
                <a:lnTo>
                  <a:pt x="7287684" y="3694372"/>
                </a:lnTo>
                <a:lnTo>
                  <a:pt x="471411" y="3694372"/>
                </a:lnTo>
                <a:lnTo>
                  <a:pt x="470992" y="3686621"/>
                </a:lnTo>
                <a:cubicBezTo>
                  <a:pt x="458999" y="3642419"/>
                  <a:pt x="427907" y="3602236"/>
                  <a:pt x="376383" y="3554015"/>
                </a:cubicBezTo>
                <a:cubicBezTo>
                  <a:pt x="315976" y="3500438"/>
                  <a:pt x="255568" y="3454003"/>
                  <a:pt x="170288" y="3407569"/>
                </a:cubicBezTo>
                <a:cubicBezTo>
                  <a:pt x="365723" y="3382565"/>
                  <a:pt x="163181" y="3296841"/>
                  <a:pt x="230695" y="3243263"/>
                </a:cubicBezTo>
                <a:cubicBezTo>
                  <a:pt x="369276" y="3221831"/>
                  <a:pt x="479431" y="3393282"/>
                  <a:pt x="667759" y="3343275"/>
                </a:cubicBezTo>
                <a:cubicBezTo>
                  <a:pt x="440344" y="3196828"/>
                  <a:pt x="184501" y="3150393"/>
                  <a:pt x="17493" y="2953940"/>
                </a:cubicBezTo>
                <a:cubicBezTo>
                  <a:pt x="56580" y="2911078"/>
                  <a:pt x="95667" y="2953940"/>
                  <a:pt x="127647" y="2936081"/>
                </a:cubicBezTo>
                <a:cubicBezTo>
                  <a:pt x="127647" y="2925365"/>
                  <a:pt x="500751" y="2993232"/>
                  <a:pt x="522071" y="2714625"/>
                </a:cubicBezTo>
                <a:cubicBezTo>
                  <a:pt x="529178" y="2714625"/>
                  <a:pt x="536285" y="2714625"/>
                  <a:pt x="543391" y="2703909"/>
                </a:cubicBezTo>
                <a:cubicBezTo>
                  <a:pt x="582478" y="2664619"/>
                  <a:pt x="546945" y="2571750"/>
                  <a:pt x="610905" y="2564606"/>
                </a:cubicBezTo>
                <a:cubicBezTo>
                  <a:pt x="681973" y="2557462"/>
                  <a:pt x="749487" y="2525315"/>
                  <a:pt x="824107" y="2543175"/>
                </a:cubicBezTo>
                <a:cubicBezTo>
                  <a:pt x="880961" y="2557462"/>
                  <a:pt x="941368" y="2575322"/>
                  <a:pt x="1001776" y="2575322"/>
                </a:cubicBezTo>
                <a:cubicBezTo>
                  <a:pt x="1065736" y="2575322"/>
                  <a:pt x="1154570" y="2696766"/>
                  <a:pt x="1193658" y="2536031"/>
                </a:cubicBezTo>
                <a:cubicBezTo>
                  <a:pt x="1193658" y="2528888"/>
                  <a:pt x="1303812" y="2546747"/>
                  <a:pt x="1364219" y="2553891"/>
                </a:cubicBezTo>
                <a:cubicBezTo>
                  <a:pt x="1413966" y="2561035"/>
                  <a:pt x="1474374" y="2593181"/>
                  <a:pt x="1509907" y="2528888"/>
                </a:cubicBezTo>
                <a:cubicBezTo>
                  <a:pt x="1527674" y="2489596"/>
                  <a:pt x="1442393" y="2418159"/>
                  <a:pt x="1367772" y="2411015"/>
                </a:cubicBezTo>
                <a:cubicBezTo>
                  <a:pt x="1300259" y="2403872"/>
                  <a:pt x="1232745" y="2396728"/>
                  <a:pt x="1168784" y="2411015"/>
                </a:cubicBezTo>
                <a:cubicBezTo>
                  <a:pt x="1090610" y="2428875"/>
                  <a:pt x="1047969" y="2400300"/>
                  <a:pt x="1026649" y="2336007"/>
                </a:cubicBezTo>
                <a:cubicBezTo>
                  <a:pt x="1001776" y="2268141"/>
                  <a:pt x="955582" y="2232422"/>
                  <a:pt x="891621" y="2200275"/>
                </a:cubicBezTo>
                <a:cubicBezTo>
                  <a:pt x="735273" y="2121694"/>
                  <a:pt x="586032" y="2028825"/>
                  <a:pt x="415470" y="1982390"/>
                </a:cubicBezTo>
                <a:cubicBezTo>
                  <a:pt x="383490" y="1975246"/>
                  <a:pt x="344403" y="1960959"/>
                  <a:pt x="330189" y="1900238"/>
                </a:cubicBezTo>
                <a:cubicBezTo>
                  <a:pt x="792127" y="1993106"/>
                  <a:pt x="1211424" y="2232422"/>
                  <a:pt x="1687576" y="2218135"/>
                </a:cubicBezTo>
                <a:cubicBezTo>
                  <a:pt x="1559654" y="2143125"/>
                  <a:pt x="1406860" y="2139554"/>
                  <a:pt x="1268278" y="2085975"/>
                </a:cubicBezTo>
                <a:cubicBezTo>
                  <a:pt x="1367772" y="2046685"/>
                  <a:pt x="1460160" y="2089547"/>
                  <a:pt x="1552548" y="2110978"/>
                </a:cubicBezTo>
                <a:cubicBezTo>
                  <a:pt x="1630722" y="2128837"/>
                  <a:pt x="1701789" y="2132410"/>
                  <a:pt x="1708896" y="2021681"/>
                </a:cubicBezTo>
                <a:cubicBezTo>
                  <a:pt x="1708896" y="2010965"/>
                  <a:pt x="1708896" y="2003821"/>
                  <a:pt x="1708896" y="1993106"/>
                </a:cubicBezTo>
                <a:cubicBezTo>
                  <a:pt x="1680469" y="1946672"/>
                  <a:pt x="1641382" y="1925240"/>
                  <a:pt x="1591635" y="1910953"/>
                </a:cubicBezTo>
                <a:cubicBezTo>
                  <a:pt x="1563208" y="1903809"/>
                  <a:pt x="1524121" y="1889522"/>
                  <a:pt x="1524121" y="1857375"/>
                </a:cubicBezTo>
                <a:cubicBezTo>
                  <a:pt x="1527674" y="1735931"/>
                  <a:pt x="1431733" y="1700212"/>
                  <a:pt x="1339346" y="1664493"/>
                </a:cubicBezTo>
                <a:cubicBezTo>
                  <a:pt x="1389093" y="1603772"/>
                  <a:pt x="1431733" y="1646635"/>
                  <a:pt x="1470820" y="1643062"/>
                </a:cubicBezTo>
                <a:cubicBezTo>
                  <a:pt x="1495694" y="1639491"/>
                  <a:pt x="1520567" y="1635919"/>
                  <a:pt x="1520567" y="1603772"/>
                </a:cubicBezTo>
                <a:cubicBezTo>
                  <a:pt x="1520567" y="1578769"/>
                  <a:pt x="1509907" y="1546622"/>
                  <a:pt x="1485034" y="1546622"/>
                </a:cubicBezTo>
                <a:cubicBezTo>
                  <a:pt x="1328686" y="1543050"/>
                  <a:pt x="1239851" y="1371600"/>
                  <a:pt x="1076396" y="1371600"/>
                </a:cubicBezTo>
                <a:cubicBezTo>
                  <a:pt x="976902" y="1371600"/>
                  <a:pt x="1126144" y="1275159"/>
                  <a:pt x="1044416" y="1235869"/>
                </a:cubicBezTo>
                <a:cubicBezTo>
                  <a:pt x="1026649" y="1225153"/>
                  <a:pt x="1094163" y="1210866"/>
                  <a:pt x="1122590" y="1214437"/>
                </a:cubicBezTo>
                <a:cubicBezTo>
                  <a:pt x="1151017" y="1218009"/>
                  <a:pt x="1175891" y="1243013"/>
                  <a:pt x="1211424" y="1225153"/>
                </a:cubicBezTo>
                <a:cubicBezTo>
                  <a:pt x="1229191" y="1160860"/>
                  <a:pt x="1182997" y="1135856"/>
                  <a:pt x="1140357" y="1117997"/>
                </a:cubicBezTo>
                <a:cubicBezTo>
                  <a:pt x="1047969" y="1075135"/>
                  <a:pt x="955582" y="1025129"/>
                  <a:pt x="852534" y="1010841"/>
                </a:cubicBezTo>
                <a:cubicBezTo>
                  <a:pt x="817001" y="1007269"/>
                  <a:pt x="795680" y="989409"/>
                  <a:pt x="799234" y="953690"/>
                </a:cubicBezTo>
                <a:cubicBezTo>
                  <a:pt x="806340" y="907256"/>
                  <a:pt x="841874" y="921544"/>
                  <a:pt x="870301" y="925115"/>
                </a:cubicBezTo>
                <a:cubicBezTo>
                  <a:pt x="888068" y="928688"/>
                  <a:pt x="905835" y="939403"/>
                  <a:pt x="923602" y="914400"/>
                </a:cubicBezTo>
                <a:cubicBezTo>
                  <a:pt x="611794" y="724198"/>
                  <a:pt x="409919" y="684684"/>
                  <a:pt x="132090" y="589415"/>
                </a:cubicBezTo>
                <a:lnTo>
                  <a:pt x="31922" y="552917"/>
                </a:lnTo>
                <a:lnTo>
                  <a:pt x="26859" y="541335"/>
                </a:lnTo>
                <a:cubicBezTo>
                  <a:pt x="20137" y="534929"/>
                  <a:pt x="8953" y="532232"/>
                  <a:pt x="0" y="527681"/>
                </a:cubicBezTo>
                <a:cubicBezTo>
                  <a:pt x="5969" y="516305"/>
                  <a:pt x="7617" y="502963"/>
                  <a:pt x="17905" y="493550"/>
                </a:cubicBezTo>
                <a:cubicBezTo>
                  <a:pt x="23947" y="488022"/>
                  <a:pt x="35344" y="487159"/>
                  <a:pt x="44763" y="486724"/>
                </a:cubicBezTo>
                <a:lnTo>
                  <a:pt x="165722" y="483650"/>
                </a:lnTo>
                <a:lnTo>
                  <a:pt x="193385" y="498723"/>
                </a:lnTo>
                <a:cubicBezTo>
                  <a:pt x="210263" y="511671"/>
                  <a:pt x="227142" y="525066"/>
                  <a:pt x="315976" y="535781"/>
                </a:cubicBezTo>
                <a:cubicBezTo>
                  <a:pt x="401257" y="546497"/>
                  <a:pt x="479431" y="582216"/>
                  <a:pt x="575372" y="525066"/>
                </a:cubicBezTo>
                <a:cubicBezTo>
                  <a:pt x="639332" y="485775"/>
                  <a:pt x="742380" y="528637"/>
                  <a:pt x="820554" y="560785"/>
                </a:cubicBezTo>
                <a:cubicBezTo>
                  <a:pt x="884515" y="589360"/>
                  <a:pt x="948475" y="596503"/>
                  <a:pt x="1033756" y="560785"/>
                </a:cubicBezTo>
                <a:cubicBezTo>
                  <a:pt x="955582" y="539354"/>
                  <a:pt x="895175" y="521494"/>
                  <a:pt x="834767" y="507206"/>
                </a:cubicBezTo>
                <a:cubicBezTo>
                  <a:pt x="785020" y="496491"/>
                  <a:pt x="756593" y="471488"/>
                  <a:pt x="760147" y="417909"/>
                </a:cubicBezTo>
                <a:cubicBezTo>
                  <a:pt x="760147" y="389334"/>
                  <a:pt x="749487" y="350044"/>
                  <a:pt x="785020" y="335757"/>
                </a:cubicBezTo>
                <a:cubicBezTo>
                  <a:pt x="813447" y="321469"/>
                  <a:pt x="852534" y="335757"/>
                  <a:pt x="866748" y="360759"/>
                </a:cubicBezTo>
                <a:cubicBezTo>
                  <a:pt x="884515" y="407194"/>
                  <a:pt x="902281" y="450056"/>
                  <a:pt x="962689" y="453629"/>
                </a:cubicBezTo>
                <a:cubicBezTo>
                  <a:pt x="1044416" y="460771"/>
                  <a:pt x="998222" y="432197"/>
                  <a:pt x="984009" y="396478"/>
                </a:cubicBezTo>
                <a:cubicBezTo>
                  <a:pt x="969795" y="357188"/>
                  <a:pt x="1012436" y="346472"/>
                  <a:pt x="1040863" y="353615"/>
                </a:cubicBezTo>
                <a:cubicBezTo>
                  <a:pt x="1147464" y="385763"/>
                  <a:pt x="1257618" y="328613"/>
                  <a:pt x="1367772" y="375047"/>
                </a:cubicBezTo>
                <a:cubicBezTo>
                  <a:pt x="1339346" y="260747"/>
                  <a:pt x="1278938" y="210741"/>
                  <a:pt x="1151017" y="192881"/>
                </a:cubicBezTo>
                <a:cubicBezTo>
                  <a:pt x="1104823" y="189310"/>
                  <a:pt x="1055076" y="196453"/>
                  <a:pt x="1012436" y="164306"/>
                </a:cubicBezTo>
                <a:cubicBezTo>
                  <a:pt x="987562" y="146447"/>
                  <a:pt x="962689" y="125016"/>
                  <a:pt x="980456" y="89297"/>
                </a:cubicBezTo>
                <a:cubicBezTo>
                  <a:pt x="991116" y="64294"/>
                  <a:pt x="1019542" y="64294"/>
                  <a:pt x="1044416" y="71437"/>
                </a:cubicBezTo>
                <a:cubicBezTo>
                  <a:pt x="1147464" y="110728"/>
                  <a:pt x="1257618" y="121444"/>
                  <a:pt x="1364219" y="135731"/>
                </a:cubicBezTo>
                <a:cubicBezTo>
                  <a:pt x="1381986" y="139303"/>
                  <a:pt x="1399753" y="146447"/>
                  <a:pt x="1417520" y="110728"/>
                </a:cubicBezTo>
                <a:cubicBezTo>
                  <a:pt x="1293152" y="78581"/>
                  <a:pt x="1172337" y="35719"/>
                  <a:pt x="1047969" y="0"/>
                </a:cubicBezTo>
                <a:close/>
              </a:path>
            </a:pathLst>
          </a:custGeom>
        </p:spPr>
      </p:pic>
      <p:sp>
        <p:nvSpPr>
          <p:cNvPr id="2" name="Date Placeholder 1">
            <a:extLst>
              <a:ext uri="{FF2B5EF4-FFF2-40B4-BE49-F238E27FC236}">
                <a16:creationId xmlns:a16="http://schemas.microsoft.com/office/drawing/2014/main" id="{C15C08D0-D6EE-4AF3-849A-12E064512A9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sz="1200"/>
              <a:t>2024</a:t>
            </a:r>
          </a:p>
        </p:txBody>
      </p:sp>
      <p:pic>
        <p:nvPicPr>
          <p:cNvPr id="31" name="Picture Placeholder 30" descr="Abstract background of mesh">
            <a:extLst>
              <a:ext uri="{FF2B5EF4-FFF2-40B4-BE49-F238E27FC236}">
                <a16:creationId xmlns:a16="http://schemas.microsoft.com/office/drawing/2014/main" id="{8B396EA2-87A9-49C1-BCCC-F8C1867D92AB}"/>
              </a:ext>
            </a:extLst>
          </p:cNvPr>
          <p:cNvPicPr>
            <a:picLocks noGrp="1" noChangeAspect="1"/>
          </p:cNvPicPr>
          <p:nvPr>
            <p:ph type="pic" sz="quarter" idx="13"/>
          </p:nvPr>
        </p:nvPicPr>
        <p:blipFill rotWithShape="1">
          <a:blip r:embed="rId3"/>
          <a:srcRect b="38750"/>
          <a:stretch/>
        </p:blipFill>
        <p:spPr>
          <a:xfrm>
            <a:off x="4726728" y="3802961"/>
            <a:ext cx="7472381" cy="3055043"/>
          </a:xfrm>
          <a:custGeom>
            <a:avLst/>
            <a:gdLst/>
            <a:ahLst/>
            <a:cxnLst/>
            <a:rect l="l" t="t" r="r" b="b"/>
            <a:pathLst>
              <a:path w="7472381" h="3055043">
                <a:moveTo>
                  <a:pt x="638975" y="0"/>
                </a:moveTo>
                <a:lnTo>
                  <a:pt x="7472381" y="0"/>
                </a:lnTo>
                <a:lnTo>
                  <a:pt x="7472381" y="2579984"/>
                </a:lnTo>
                <a:lnTo>
                  <a:pt x="7472381" y="3055043"/>
                </a:lnTo>
                <a:lnTo>
                  <a:pt x="6992676" y="3055043"/>
                </a:lnTo>
                <a:lnTo>
                  <a:pt x="1946893" y="3055043"/>
                </a:lnTo>
                <a:cubicBezTo>
                  <a:pt x="1801205" y="2983605"/>
                  <a:pt x="1662624" y="2897880"/>
                  <a:pt x="1506276" y="2855018"/>
                </a:cubicBezTo>
                <a:cubicBezTo>
                  <a:pt x="1399675" y="2826443"/>
                  <a:pt x="1296627" y="2776437"/>
                  <a:pt x="1314394" y="2626417"/>
                </a:cubicBezTo>
                <a:cubicBezTo>
                  <a:pt x="1317947" y="2583555"/>
                  <a:pt x="1289520" y="2551409"/>
                  <a:pt x="1246880" y="2562124"/>
                </a:cubicBezTo>
                <a:cubicBezTo>
                  <a:pt x="1165153" y="2583555"/>
                  <a:pt x="1126065" y="2522833"/>
                  <a:pt x="1079872" y="2476399"/>
                </a:cubicBezTo>
                <a:cubicBezTo>
                  <a:pt x="998144" y="2394247"/>
                  <a:pt x="919970" y="2308520"/>
                  <a:pt x="788495" y="2294233"/>
                </a:cubicBezTo>
                <a:cubicBezTo>
                  <a:pt x="813369" y="2229939"/>
                  <a:pt x="856009" y="2237083"/>
                  <a:pt x="895097" y="2251371"/>
                </a:cubicBezTo>
                <a:cubicBezTo>
                  <a:pt x="998144" y="2287090"/>
                  <a:pt x="1101192" y="2326380"/>
                  <a:pt x="1204239" y="2362099"/>
                </a:cubicBezTo>
                <a:cubicBezTo>
                  <a:pt x="1271754" y="2383530"/>
                  <a:pt x="1339267" y="2415677"/>
                  <a:pt x="1428102" y="2390674"/>
                </a:cubicBezTo>
                <a:cubicBezTo>
                  <a:pt x="1349928" y="2262087"/>
                  <a:pt x="1218453" y="2237083"/>
                  <a:pt x="1111852" y="2197793"/>
                </a:cubicBezTo>
                <a:cubicBezTo>
                  <a:pt x="980377" y="2147787"/>
                  <a:pt x="902203" y="2054918"/>
                  <a:pt x="806262" y="1947762"/>
                </a:cubicBezTo>
                <a:cubicBezTo>
                  <a:pt x="902203" y="1919187"/>
                  <a:pt x="962610" y="1997768"/>
                  <a:pt x="1040785" y="1994196"/>
                </a:cubicBezTo>
                <a:cubicBezTo>
                  <a:pt x="1044338" y="1983480"/>
                  <a:pt x="1051445" y="1962049"/>
                  <a:pt x="1051445" y="1962049"/>
                </a:cubicBezTo>
                <a:cubicBezTo>
                  <a:pt x="923523" y="1904899"/>
                  <a:pt x="866670" y="1797743"/>
                  <a:pt x="845349" y="1665583"/>
                </a:cubicBezTo>
                <a:cubicBezTo>
                  <a:pt x="838243" y="1597718"/>
                  <a:pt x="792049" y="1576287"/>
                  <a:pt x="745855" y="1544140"/>
                </a:cubicBezTo>
                <a:cubicBezTo>
                  <a:pt x="589507" y="1433411"/>
                  <a:pt x="422499" y="1333399"/>
                  <a:pt x="291024" y="1183381"/>
                </a:cubicBezTo>
                <a:cubicBezTo>
                  <a:pt x="443819" y="1201239"/>
                  <a:pt x="564633" y="1301252"/>
                  <a:pt x="724535" y="1344115"/>
                </a:cubicBezTo>
                <a:cubicBezTo>
                  <a:pt x="596614" y="1179808"/>
                  <a:pt x="429605" y="1094083"/>
                  <a:pt x="276811" y="994071"/>
                </a:cubicBezTo>
                <a:cubicBezTo>
                  <a:pt x="205743" y="947637"/>
                  <a:pt x="141783" y="890486"/>
                  <a:pt x="60055" y="865484"/>
                </a:cubicBezTo>
                <a:cubicBezTo>
                  <a:pt x="31628" y="858340"/>
                  <a:pt x="-18119" y="840481"/>
                  <a:pt x="6755" y="790474"/>
                </a:cubicBezTo>
                <a:cubicBezTo>
                  <a:pt x="28075" y="747612"/>
                  <a:pt x="67162" y="761900"/>
                  <a:pt x="102696" y="772614"/>
                </a:cubicBezTo>
                <a:cubicBezTo>
                  <a:pt x="187976" y="801190"/>
                  <a:pt x="280364" y="801190"/>
                  <a:pt x="397625" y="801190"/>
                </a:cubicBezTo>
                <a:cubicBezTo>
                  <a:pt x="298131" y="665458"/>
                  <a:pt x="116909" y="708321"/>
                  <a:pt x="31628" y="565446"/>
                </a:cubicBezTo>
                <a:cubicBezTo>
                  <a:pt x="138229" y="540444"/>
                  <a:pt x="219957" y="590450"/>
                  <a:pt x="305237" y="601165"/>
                </a:cubicBezTo>
                <a:cubicBezTo>
                  <a:pt x="383412" y="611881"/>
                  <a:pt x="401178" y="586877"/>
                  <a:pt x="383412" y="508296"/>
                </a:cubicBezTo>
                <a:cubicBezTo>
                  <a:pt x="354985" y="386853"/>
                  <a:pt x="397625" y="326130"/>
                  <a:pt x="511333" y="358278"/>
                </a:cubicBezTo>
                <a:cubicBezTo>
                  <a:pt x="617934" y="390424"/>
                  <a:pt x="628594" y="343990"/>
                  <a:pt x="600167" y="276124"/>
                </a:cubicBezTo>
                <a:cubicBezTo>
                  <a:pt x="557527" y="176112"/>
                  <a:pt x="603720" y="97531"/>
                  <a:pt x="635701" y="11805"/>
                </a:cubicBezTo>
                <a:close/>
              </a:path>
            </a:pathLst>
          </a:custGeom>
        </p:spPr>
      </p:pic>
      <p:sp>
        <p:nvSpPr>
          <p:cNvPr id="3" name="Footer Placeholder 2">
            <a:extLst>
              <a:ext uri="{FF2B5EF4-FFF2-40B4-BE49-F238E27FC236}">
                <a16:creationId xmlns:a16="http://schemas.microsoft.com/office/drawing/2014/main" id="{6CCBF0FB-0046-4D3C-AC29-2382CF05B6D1}"/>
              </a:ext>
            </a:extLst>
          </p:cNvPr>
          <p:cNvSpPr>
            <a:spLocks noGrp="1"/>
          </p:cNvSpPr>
          <p:nvPr>
            <p:ph type="ftr" sz="quarter" idx="11"/>
          </p:nvPr>
        </p:nvSpPr>
        <p:spPr>
          <a:xfrm>
            <a:off x="6516985" y="6356350"/>
            <a:ext cx="4114800" cy="365125"/>
          </a:xfrm>
        </p:spPr>
        <p:txBody>
          <a:bodyPr vert="horz" lIns="91440" tIns="45720" rIns="91440" bIns="45720" rtlCol="0" anchor="ctr">
            <a:normAutofit/>
          </a:bodyPr>
          <a:lstStyle/>
          <a:p>
            <a:pPr algn="l">
              <a:spcAft>
                <a:spcPts val="600"/>
              </a:spcAft>
            </a:pPr>
            <a:r>
              <a:rPr lang="en-US" sz="1200" kern="1200">
                <a:solidFill>
                  <a:srgbClr val="FFFFFF"/>
                </a:solidFill>
                <a:latin typeface="+mn-lt"/>
                <a:ea typeface="+mn-ea"/>
                <a:cs typeface="+mn-cs"/>
              </a:rPr>
              <a:t>Replicating Anthony</a:t>
            </a:r>
          </a:p>
        </p:txBody>
      </p:sp>
      <p:sp>
        <p:nvSpPr>
          <p:cNvPr id="4" name="Slide Number Placeholder 3">
            <a:extLst>
              <a:ext uri="{FF2B5EF4-FFF2-40B4-BE49-F238E27FC236}">
                <a16:creationId xmlns:a16="http://schemas.microsoft.com/office/drawing/2014/main" id="{C5FE626F-057D-4E99-A748-F977659F21EC}"/>
              </a:ext>
            </a:extLst>
          </p:cNvPr>
          <p:cNvSpPr>
            <a:spLocks noGrp="1"/>
          </p:cNvSpPr>
          <p:nvPr>
            <p:ph type="sldNum" sz="quarter" idx="12"/>
          </p:nvPr>
        </p:nvSpPr>
        <p:spPr>
          <a:xfrm>
            <a:off x="10515600" y="6356350"/>
            <a:ext cx="838200" cy="365125"/>
          </a:xfrm>
        </p:spPr>
        <p:txBody>
          <a:bodyPr vert="horz" lIns="91440" tIns="45720" rIns="91440" bIns="45720" rtlCol="0" anchor="ctr">
            <a:normAutofit/>
          </a:bodyPr>
          <a:lstStyle/>
          <a:p>
            <a:pPr>
              <a:spcAft>
                <a:spcPts val="600"/>
              </a:spcAft>
            </a:pPr>
            <a:fld id="{F91729D4-A164-47A3-830D-E792BCE699E4}" type="slidenum">
              <a:rPr lang="en-US" sz="1200">
                <a:solidFill>
                  <a:srgbClr val="FFFFFF"/>
                </a:solidFill>
              </a:rPr>
              <a:pPr>
                <a:spcAft>
                  <a:spcPts val="600"/>
                </a:spcAft>
              </a:pPr>
              <a:t>2</a:t>
            </a:fld>
            <a:endParaRPr lang="en-US" sz="1200">
              <a:solidFill>
                <a:srgbClr val="FFFFFF"/>
              </a:solidFill>
            </a:endParaRPr>
          </a:p>
        </p:txBody>
      </p:sp>
    </p:spTree>
    <p:extLst>
      <p:ext uri="{BB962C8B-B14F-4D97-AF65-F5344CB8AC3E}">
        <p14:creationId xmlns:p14="http://schemas.microsoft.com/office/powerpoint/2010/main" val="20600422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Title 80">
            <a:extLst>
              <a:ext uri="{FF2B5EF4-FFF2-40B4-BE49-F238E27FC236}">
                <a16:creationId xmlns:a16="http://schemas.microsoft.com/office/drawing/2014/main" id="{05C9BC75-0FE2-430C-A627-D6478EDBAACA}"/>
              </a:ext>
            </a:extLst>
          </p:cNvPr>
          <p:cNvSpPr>
            <a:spLocks noGrp="1"/>
          </p:cNvSpPr>
          <p:nvPr>
            <p:ph type="title"/>
          </p:nvPr>
        </p:nvSpPr>
        <p:spPr>
          <a:xfrm>
            <a:off x="999846" y="1487527"/>
            <a:ext cx="2581554" cy="1325563"/>
          </a:xfrm>
        </p:spPr>
        <p:txBody>
          <a:bodyPr/>
          <a:lstStyle/>
          <a:p>
            <a:r>
              <a:rPr lang="en-US" dirty="0"/>
              <a:t>Our Team</a:t>
            </a:r>
          </a:p>
        </p:txBody>
      </p:sp>
      <p:pic>
        <p:nvPicPr>
          <p:cNvPr id="37" name="Picture Placeholder 36">
            <a:extLst>
              <a:ext uri="{FF2B5EF4-FFF2-40B4-BE49-F238E27FC236}">
                <a16:creationId xmlns:a16="http://schemas.microsoft.com/office/drawing/2014/main" id="{98F474B4-9A01-431B-89C4-795F0E8E300B}"/>
              </a:ext>
            </a:extLst>
          </p:cNvPr>
          <p:cNvPicPr>
            <a:picLocks noGrp="1" noChangeAspect="1"/>
          </p:cNvPicPr>
          <p:nvPr>
            <p:ph type="pic" sz="quarter" idx="23"/>
          </p:nvPr>
        </p:nvPicPr>
        <p:blipFill>
          <a:blip r:embed="rId2"/>
          <a:srcRect t="24184" b="24184"/>
          <a:stretch/>
        </p:blipFill>
        <p:spPr>
          <a:xfrm>
            <a:off x="4793630" y="677419"/>
            <a:ext cx="2357652" cy="1622425"/>
          </a:xfrm>
        </p:spPr>
      </p:pic>
      <p:sp>
        <p:nvSpPr>
          <p:cNvPr id="24" name="Text Placeholder 23">
            <a:extLst>
              <a:ext uri="{FF2B5EF4-FFF2-40B4-BE49-F238E27FC236}">
                <a16:creationId xmlns:a16="http://schemas.microsoft.com/office/drawing/2014/main" id="{1A2623C5-D11D-478D-89FB-08576F6F146C}"/>
              </a:ext>
            </a:extLst>
          </p:cNvPr>
          <p:cNvSpPr>
            <a:spLocks noGrp="1"/>
          </p:cNvSpPr>
          <p:nvPr>
            <p:ph type="body" sz="quarter" idx="24"/>
          </p:nvPr>
        </p:nvSpPr>
        <p:spPr>
          <a:xfrm>
            <a:off x="4793628" y="2299842"/>
            <a:ext cx="2357652" cy="475149"/>
          </a:xfrm>
        </p:spPr>
        <p:txBody>
          <a:bodyPr/>
          <a:lstStyle/>
          <a:p>
            <a:r>
              <a:rPr lang="en-US" dirty="0"/>
              <a:t>Clayton Graves​​</a:t>
            </a:r>
          </a:p>
        </p:txBody>
      </p:sp>
      <p:sp>
        <p:nvSpPr>
          <p:cNvPr id="25" name="Text Placeholder 24">
            <a:extLst>
              <a:ext uri="{FF2B5EF4-FFF2-40B4-BE49-F238E27FC236}">
                <a16:creationId xmlns:a16="http://schemas.microsoft.com/office/drawing/2014/main" id="{786ED0BB-76F0-475B-B4E0-105C68BFC78E}"/>
              </a:ext>
            </a:extLst>
          </p:cNvPr>
          <p:cNvSpPr>
            <a:spLocks noGrp="1"/>
          </p:cNvSpPr>
          <p:nvPr>
            <p:ph type="body" sz="quarter" idx="25"/>
          </p:nvPr>
        </p:nvSpPr>
        <p:spPr>
          <a:xfrm>
            <a:off x="4793628" y="2774990"/>
            <a:ext cx="2357652" cy="475147"/>
          </a:xfrm>
        </p:spPr>
        <p:txBody>
          <a:bodyPr/>
          <a:lstStyle/>
          <a:p>
            <a:r>
              <a:rPr lang="en-US" dirty="0"/>
              <a:t>Data Processing and Presentation</a:t>
            </a:r>
          </a:p>
        </p:txBody>
      </p:sp>
      <p:pic>
        <p:nvPicPr>
          <p:cNvPr id="41" name="Picture Placeholder 40">
            <a:extLst>
              <a:ext uri="{FF2B5EF4-FFF2-40B4-BE49-F238E27FC236}">
                <a16:creationId xmlns:a16="http://schemas.microsoft.com/office/drawing/2014/main" id="{7F1F5F87-7338-4240-8180-E6BC090EB76C}"/>
              </a:ext>
            </a:extLst>
          </p:cNvPr>
          <p:cNvPicPr>
            <a:picLocks noGrp="1" noChangeAspect="1"/>
          </p:cNvPicPr>
          <p:nvPr>
            <p:ph type="pic" sz="quarter" idx="26"/>
          </p:nvPr>
        </p:nvPicPr>
        <p:blipFill>
          <a:blip r:embed="rId3"/>
          <a:srcRect t="24194" b="24194"/>
          <a:stretch/>
        </p:blipFill>
        <p:spPr>
          <a:xfrm>
            <a:off x="7431774" y="677419"/>
            <a:ext cx="2357652" cy="1622425"/>
          </a:xfrm>
        </p:spPr>
      </p:pic>
      <p:sp>
        <p:nvSpPr>
          <p:cNvPr id="14" name="Text Placeholder 13">
            <a:extLst>
              <a:ext uri="{FF2B5EF4-FFF2-40B4-BE49-F238E27FC236}">
                <a16:creationId xmlns:a16="http://schemas.microsoft.com/office/drawing/2014/main" id="{D9036395-3643-4D4E-95D7-0B29D19C01DB}"/>
              </a:ext>
            </a:extLst>
          </p:cNvPr>
          <p:cNvSpPr>
            <a:spLocks noGrp="1"/>
          </p:cNvSpPr>
          <p:nvPr>
            <p:ph type="body" sz="quarter" idx="27"/>
          </p:nvPr>
        </p:nvSpPr>
        <p:spPr>
          <a:xfrm>
            <a:off x="7431772" y="2299842"/>
            <a:ext cx="2357652" cy="475149"/>
          </a:xfrm>
        </p:spPr>
        <p:txBody>
          <a:bodyPr/>
          <a:lstStyle/>
          <a:p>
            <a:r>
              <a:rPr lang="en-US" dirty="0"/>
              <a:t>Derek </a:t>
            </a:r>
            <a:r>
              <a:rPr lang="en-US" dirty="0" err="1"/>
              <a:t>Rikke</a:t>
            </a:r>
            <a:endParaRPr lang="en-US" dirty="0"/>
          </a:p>
        </p:txBody>
      </p:sp>
      <p:sp>
        <p:nvSpPr>
          <p:cNvPr id="15" name="Text Placeholder 14">
            <a:extLst>
              <a:ext uri="{FF2B5EF4-FFF2-40B4-BE49-F238E27FC236}">
                <a16:creationId xmlns:a16="http://schemas.microsoft.com/office/drawing/2014/main" id="{99BE8D49-F053-400B-ADDC-743712E28E1D}"/>
              </a:ext>
            </a:extLst>
          </p:cNvPr>
          <p:cNvSpPr>
            <a:spLocks noGrp="1"/>
          </p:cNvSpPr>
          <p:nvPr>
            <p:ph type="body" sz="quarter" idx="28"/>
          </p:nvPr>
        </p:nvSpPr>
        <p:spPr>
          <a:xfrm>
            <a:off x="7431772" y="2774990"/>
            <a:ext cx="2357652" cy="475147"/>
          </a:xfrm>
        </p:spPr>
        <p:txBody>
          <a:bodyPr/>
          <a:lstStyle/>
          <a:p>
            <a:r>
              <a:rPr lang="en-US" dirty="0"/>
              <a:t>Model Implementation and Optimization</a:t>
            </a:r>
          </a:p>
        </p:txBody>
      </p:sp>
      <p:pic>
        <p:nvPicPr>
          <p:cNvPr id="45" name="Picture Placeholder 44">
            <a:extLst>
              <a:ext uri="{FF2B5EF4-FFF2-40B4-BE49-F238E27FC236}">
                <a16:creationId xmlns:a16="http://schemas.microsoft.com/office/drawing/2014/main" id="{8B9B6C09-FCDF-4E23-A547-770F467C172C}"/>
              </a:ext>
            </a:extLst>
          </p:cNvPr>
          <p:cNvPicPr>
            <a:picLocks noGrp="1" noChangeAspect="1"/>
          </p:cNvPicPr>
          <p:nvPr>
            <p:ph type="pic" sz="quarter" idx="32"/>
          </p:nvPr>
        </p:nvPicPr>
        <p:blipFill>
          <a:blip r:embed="rId4"/>
          <a:srcRect t="2246" b="2246"/>
          <a:stretch/>
        </p:blipFill>
        <p:spPr>
          <a:xfrm>
            <a:off x="4793630" y="3250138"/>
            <a:ext cx="2357652" cy="1622425"/>
          </a:xfrm>
        </p:spPr>
      </p:pic>
      <p:sp>
        <p:nvSpPr>
          <p:cNvPr id="17" name="Text Placeholder 16">
            <a:extLst>
              <a:ext uri="{FF2B5EF4-FFF2-40B4-BE49-F238E27FC236}">
                <a16:creationId xmlns:a16="http://schemas.microsoft.com/office/drawing/2014/main" id="{AE59AABC-71C8-470C-A122-9A1E2B97CB7A}"/>
              </a:ext>
            </a:extLst>
          </p:cNvPr>
          <p:cNvSpPr>
            <a:spLocks noGrp="1"/>
          </p:cNvSpPr>
          <p:nvPr>
            <p:ph type="body" sz="quarter" idx="33"/>
          </p:nvPr>
        </p:nvSpPr>
        <p:spPr>
          <a:xfrm>
            <a:off x="4793628" y="4872561"/>
            <a:ext cx="2357652" cy="475149"/>
          </a:xfrm>
        </p:spPr>
        <p:txBody>
          <a:bodyPr/>
          <a:lstStyle/>
          <a:p>
            <a:r>
              <a:rPr lang="en-US" dirty="0"/>
              <a:t>Rodney Simba </a:t>
            </a:r>
            <a:r>
              <a:rPr lang="en-US" dirty="0" err="1"/>
              <a:t>Masarirambi</a:t>
            </a:r>
            <a:endParaRPr lang="en-US" dirty="0"/>
          </a:p>
        </p:txBody>
      </p:sp>
      <p:sp>
        <p:nvSpPr>
          <p:cNvPr id="18" name="Text Placeholder 17">
            <a:extLst>
              <a:ext uri="{FF2B5EF4-FFF2-40B4-BE49-F238E27FC236}">
                <a16:creationId xmlns:a16="http://schemas.microsoft.com/office/drawing/2014/main" id="{E96617D7-0697-4087-A9EF-D77EB2564E83}"/>
              </a:ext>
            </a:extLst>
          </p:cNvPr>
          <p:cNvSpPr>
            <a:spLocks noGrp="1"/>
          </p:cNvSpPr>
          <p:nvPr>
            <p:ph type="body" sz="quarter" idx="34"/>
          </p:nvPr>
        </p:nvSpPr>
        <p:spPr>
          <a:xfrm>
            <a:off x="4793628" y="5347709"/>
            <a:ext cx="2357652" cy="475147"/>
          </a:xfrm>
        </p:spPr>
        <p:txBody>
          <a:bodyPr/>
          <a:lstStyle/>
          <a:p>
            <a:r>
              <a:rPr lang="en-US" dirty="0"/>
              <a:t>User Interface</a:t>
            </a:r>
          </a:p>
        </p:txBody>
      </p:sp>
      <p:pic>
        <p:nvPicPr>
          <p:cNvPr id="49" name="Picture Placeholder 48">
            <a:extLst>
              <a:ext uri="{FF2B5EF4-FFF2-40B4-BE49-F238E27FC236}">
                <a16:creationId xmlns:a16="http://schemas.microsoft.com/office/drawing/2014/main" id="{B12E7790-F92D-4BF7-A243-ECD017E4E0FE}"/>
              </a:ext>
            </a:extLst>
          </p:cNvPr>
          <p:cNvPicPr>
            <a:picLocks noGrp="1" noChangeAspect="1"/>
          </p:cNvPicPr>
          <p:nvPr>
            <p:ph type="pic" sz="quarter" idx="35"/>
          </p:nvPr>
        </p:nvPicPr>
        <p:blipFill>
          <a:blip r:embed="rId5"/>
          <a:srcRect t="15592" b="15592"/>
          <a:stretch/>
        </p:blipFill>
        <p:spPr>
          <a:xfrm>
            <a:off x="7431774" y="3250138"/>
            <a:ext cx="2357652" cy="1622425"/>
          </a:xfrm>
        </p:spPr>
      </p:pic>
      <p:sp>
        <p:nvSpPr>
          <p:cNvPr id="20" name="Text Placeholder 19">
            <a:extLst>
              <a:ext uri="{FF2B5EF4-FFF2-40B4-BE49-F238E27FC236}">
                <a16:creationId xmlns:a16="http://schemas.microsoft.com/office/drawing/2014/main" id="{FEAF3F61-C6CA-4894-9AFA-02FDB66099C9}"/>
              </a:ext>
            </a:extLst>
          </p:cNvPr>
          <p:cNvSpPr>
            <a:spLocks noGrp="1"/>
          </p:cNvSpPr>
          <p:nvPr>
            <p:ph type="body" sz="quarter" idx="36"/>
          </p:nvPr>
        </p:nvSpPr>
        <p:spPr>
          <a:xfrm>
            <a:off x="7431772" y="4872561"/>
            <a:ext cx="2357652" cy="475149"/>
          </a:xfrm>
        </p:spPr>
        <p:txBody>
          <a:bodyPr/>
          <a:lstStyle/>
          <a:p>
            <a:r>
              <a:rPr lang="en-US" dirty="0"/>
              <a:t>Anthony Taylor​</a:t>
            </a:r>
          </a:p>
        </p:txBody>
      </p:sp>
      <p:sp>
        <p:nvSpPr>
          <p:cNvPr id="21" name="Text Placeholder 20">
            <a:extLst>
              <a:ext uri="{FF2B5EF4-FFF2-40B4-BE49-F238E27FC236}">
                <a16:creationId xmlns:a16="http://schemas.microsoft.com/office/drawing/2014/main" id="{CB4E3F3B-E173-4213-A472-5B258F0311F0}"/>
              </a:ext>
            </a:extLst>
          </p:cNvPr>
          <p:cNvSpPr>
            <a:spLocks noGrp="1"/>
          </p:cNvSpPr>
          <p:nvPr>
            <p:ph type="body" sz="quarter" idx="37"/>
          </p:nvPr>
        </p:nvSpPr>
        <p:spPr>
          <a:xfrm>
            <a:off x="7431772" y="5347709"/>
            <a:ext cx="2357652" cy="475147"/>
          </a:xfrm>
        </p:spPr>
        <p:txBody>
          <a:bodyPr/>
          <a:lstStyle/>
          <a:p>
            <a:r>
              <a:rPr lang="en-US" dirty="0"/>
              <a:t>Instructor and Inspiration​</a:t>
            </a:r>
          </a:p>
        </p:txBody>
      </p:sp>
      <p:sp>
        <p:nvSpPr>
          <p:cNvPr id="2" name="Date Placeholder 1">
            <a:extLst>
              <a:ext uri="{FF2B5EF4-FFF2-40B4-BE49-F238E27FC236}">
                <a16:creationId xmlns:a16="http://schemas.microsoft.com/office/drawing/2014/main" id="{30815B40-F4C8-4775-A47D-043A57A15E97}"/>
              </a:ext>
            </a:extLst>
          </p:cNvPr>
          <p:cNvSpPr>
            <a:spLocks noGrp="1"/>
          </p:cNvSpPr>
          <p:nvPr>
            <p:ph type="dt" sz="half" idx="10"/>
          </p:nvPr>
        </p:nvSpPr>
        <p:spPr>
          <a:xfrm>
            <a:off x="838200" y="6356350"/>
            <a:ext cx="2743200" cy="365125"/>
          </a:xfrm>
        </p:spPr>
        <p:txBody>
          <a:bodyPr/>
          <a:lstStyle/>
          <a:p>
            <a:r>
              <a:rPr lang="en-US" dirty="0"/>
              <a:t>2024</a:t>
            </a:r>
          </a:p>
        </p:txBody>
      </p:sp>
      <p:sp>
        <p:nvSpPr>
          <p:cNvPr id="3" name="Footer Placeholder 2">
            <a:extLst>
              <a:ext uri="{FF2B5EF4-FFF2-40B4-BE49-F238E27FC236}">
                <a16:creationId xmlns:a16="http://schemas.microsoft.com/office/drawing/2014/main" id="{6AFFF1F2-E21B-46B2-9043-3A2FD77DBA35}"/>
              </a:ext>
            </a:extLst>
          </p:cNvPr>
          <p:cNvSpPr>
            <a:spLocks noGrp="1"/>
          </p:cNvSpPr>
          <p:nvPr>
            <p:ph type="ftr" sz="quarter" idx="11"/>
          </p:nvPr>
        </p:nvSpPr>
        <p:spPr>
          <a:xfrm>
            <a:off x="4038600" y="6356350"/>
            <a:ext cx="4114800" cy="365125"/>
          </a:xfrm>
        </p:spPr>
        <p:txBody>
          <a:bodyPr/>
          <a:lstStyle/>
          <a:p>
            <a:r>
              <a:rPr lang="en-US" dirty="0"/>
              <a:t>Ask Anthony: Chat with your AI Bootcamp Instructor!</a:t>
            </a:r>
          </a:p>
        </p:txBody>
      </p:sp>
      <p:sp>
        <p:nvSpPr>
          <p:cNvPr id="4" name="Slide Number Placeholder 3">
            <a:extLst>
              <a:ext uri="{FF2B5EF4-FFF2-40B4-BE49-F238E27FC236}">
                <a16:creationId xmlns:a16="http://schemas.microsoft.com/office/drawing/2014/main" id="{56A610E7-14D9-43B1-A0E2-CFD8D5311964}"/>
              </a:ext>
            </a:extLst>
          </p:cNvPr>
          <p:cNvSpPr>
            <a:spLocks noGrp="1"/>
          </p:cNvSpPr>
          <p:nvPr>
            <p:ph type="sldNum" sz="quarter" idx="12"/>
          </p:nvPr>
        </p:nvSpPr>
        <p:spPr>
          <a:xfrm>
            <a:off x="8610600" y="6356350"/>
            <a:ext cx="2743200" cy="365125"/>
          </a:xfrm>
        </p:spPr>
        <p:txBody>
          <a:bodyPr/>
          <a:lstStyle/>
          <a:p>
            <a:fld id="{F91729D4-A164-47A3-830D-E792BCE699E4}" type="slidenum">
              <a:rPr lang="en-US" smtClean="0"/>
              <a:pPr/>
              <a:t>3</a:t>
            </a:fld>
            <a:endParaRPr lang="en-US" dirty="0"/>
          </a:p>
        </p:txBody>
      </p:sp>
    </p:spTree>
    <p:extLst>
      <p:ext uri="{BB962C8B-B14F-4D97-AF65-F5344CB8AC3E}">
        <p14:creationId xmlns:p14="http://schemas.microsoft.com/office/powerpoint/2010/main" val="19415674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7" name="Rectangle 5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9"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Placeholder 8" descr="Astronaut in a spacesuit in a white futuristic tunnel">
            <a:extLst>
              <a:ext uri="{FF2B5EF4-FFF2-40B4-BE49-F238E27FC236}">
                <a16:creationId xmlns:a16="http://schemas.microsoft.com/office/drawing/2014/main" id="{22E34CE8-EDAD-4F1F-B483-DB47EDF53E66}"/>
              </a:ext>
            </a:extLst>
          </p:cNvPr>
          <p:cNvPicPr>
            <a:picLocks noGrp="1" noChangeAspect="1"/>
          </p:cNvPicPr>
          <p:nvPr>
            <p:ph type="pic" sz="quarter" idx="13"/>
          </p:nvPr>
        </p:nvPicPr>
        <p:blipFill rotWithShape="1">
          <a:blip r:embed="rId2"/>
          <a:srcRect l="5884" r="-1" b="-1"/>
          <a:stretch/>
        </p:blipFill>
        <p:spPr>
          <a:xfrm>
            <a:off x="2522358" y="10"/>
            <a:ext cx="9669642" cy="6857990"/>
          </a:xfrm>
          <a:prstGeom prst="rect">
            <a:avLst/>
          </a:prstGeom>
        </p:spPr>
      </p:pic>
      <p:sp>
        <p:nvSpPr>
          <p:cNvPr id="59" name="Rectangle 5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9026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8">
            <a:extLst>
              <a:ext uri="{FF2B5EF4-FFF2-40B4-BE49-F238E27FC236}">
                <a16:creationId xmlns:a16="http://schemas.microsoft.com/office/drawing/2014/main" id="{E8D036FB-049F-42B9-8221-9EAE4768947B}"/>
              </a:ext>
            </a:extLst>
          </p:cNvPr>
          <p:cNvSpPr>
            <a:spLocks noGrp="1"/>
          </p:cNvSpPr>
          <p:nvPr>
            <p:ph type="title"/>
          </p:nvPr>
        </p:nvSpPr>
        <p:spPr>
          <a:xfrm>
            <a:off x="838200" y="365125"/>
            <a:ext cx="3822189" cy="1899912"/>
          </a:xfrm>
        </p:spPr>
        <p:txBody>
          <a:bodyPr vert="horz" lIns="91440" tIns="45720" rIns="91440" bIns="45720" rtlCol="0" anchor="ctr">
            <a:normAutofit/>
          </a:bodyPr>
          <a:lstStyle/>
          <a:p>
            <a:r>
              <a:rPr lang="en-US" sz="3700">
                <a:solidFill>
                  <a:schemeClr val="tx1"/>
                </a:solidFill>
              </a:rPr>
              <a:t>Introduction</a:t>
            </a:r>
          </a:p>
        </p:txBody>
      </p:sp>
      <p:sp>
        <p:nvSpPr>
          <p:cNvPr id="7" name="Text Placeholder 6">
            <a:extLst>
              <a:ext uri="{FF2B5EF4-FFF2-40B4-BE49-F238E27FC236}">
                <a16:creationId xmlns:a16="http://schemas.microsoft.com/office/drawing/2014/main" id="{C558E8B1-0215-4BC8-AF46-4F9A87F2AEF8}"/>
              </a:ext>
            </a:extLst>
          </p:cNvPr>
          <p:cNvSpPr>
            <a:spLocks noGrp="1"/>
          </p:cNvSpPr>
          <p:nvPr>
            <p:ph type="body" sz="quarter" idx="15"/>
          </p:nvPr>
        </p:nvSpPr>
        <p:spPr>
          <a:xfrm>
            <a:off x="838200" y="2434201"/>
            <a:ext cx="3822189" cy="3742762"/>
          </a:xfrm>
        </p:spPr>
        <p:txBody>
          <a:bodyPr vert="horz" lIns="91440" tIns="45720" rIns="91440" bIns="45720" rtlCol="0">
            <a:normAutofit/>
          </a:bodyPr>
          <a:lstStyle/>
          <a:p>
            <a:pPr indent="-228600">
              <a:lnSpc>
                <a:spcPct val="90000"/>
              </a:lnSpc>
              <a:spcAft>
                <a:spcPts val="600"/>
              </a:spcAft>
              <a:buFont typeface="Arial" panose="020B0604020202020204" pitchFamily="34" charset="0"/>
              <a:buChar char="•"/>
            </a:pPr>
            <a:r>
              <a:rPr lang="en-US" sz="1900"/>
              <a:t>Our Last Hurrah: Leaving a Legacy!</a:t>
            </a:r>
          </a:p>
          <a:p>
            <a:pPr indent="-228600">
              <a:lnSpc>
                <a:spcPct val="90000"/>
              </a:lnSpc>
              <a:spcAft>
                <a:spcPts val="600"/>
              </a:spcAft>
              <a:buFont typeface="Arial" panose="020B0604020202020204" pitchFamily="34" charset="0"/>
              <a:buChar char="•"/>
            </a:pPr>
            <a:endParaRPr lang="en-US" sz="1900"/>
          </a:p>
          <a:p>
            <a:pPr indent="-228600">
              <a:lnSpc>
                <a:spcPct val="90000"/>
              </a:lnSpc>
              <a:spcAft>
                <a:spcPts val="600"/>
              </a:spcAft>
              <a:buFont typeface="Arial" panose="020B0604020202020204" pitchFamily="34" charset="0"/>
              <a:buChar char="•"/>
            </a:pPr>
            <a:r>
              <a:rPr lang="en-US" sz="1900"/>
              <a:t>For our final project, we're aiming big: to leave a lasting impact on the class and secure our place in data science history. We're crafting something special that'll keep the knowledge flowing long after we've moved on. And guess what? We're taking Anthony with us! Let's make this journey one for the books!</a:t>
            </a:r>
          </a:p>
        </p:txBody>
      </p:sp>
      <p:sp>
        <p:nvSpPr>
          <p:cNvPr id="2" name="Date Placeholder 1">
            <a:extLst>
              <a:ext uri="{FF2B5EF4-FFF2-40B4-BE49-F238E27FC236}">
                <a16:creationId xmlns:a16="http://schemas.microsoft.com/office/drawing/2014/main" id="{3C42074A-2A66-40C8-BA9E-4C97B6C2C810}"/>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defRPr/>
            </a:pPr>
            <a:r>
              <a:rPr lang="en-US" sz="1200" dirty="0">
                <a:solidFill>
                  <a:schemeClr val="tx1"/>
                </a:solidFill>
                <a:latin typeface="+mj-lt"/>
                <a:ea typeface="+mj-ea"/>
                <a:cs typeface="+mj-cs"/>
              </a:rPr>
              <a:t>2024</a:t>
            </a:r>
          </a:p>
        </p:txBody>
      </p:sp>
      <p:sp>
        <p:nvSpPr>
          <p:cNvPr id="3" name="Footer Placeholder 2">
            <a:extLst>
              <a:ext uri="{FF2B5EF4-FFF2-40B4-BE49-F238E27FC236}">
                <a16:creationId xmlns:a16="http://schemas.microsoft.com/office/drawing/2014/main" id="{05035BF3-F379-4230-ADAD-0D67A84DAD9A}"/>
              </a:ext>
            </a:extLst>
          </p:cNvPr>
          <p:cNvSpPr>
            <a:spLocks noGrp="1"/>
          </p:cNvSpPr>
          <p:nvPr>
            <p:ph type="ftr" sz="quarter" idx="11"/>
          </p:nvPr>
        </p:nvSpPr>
        <p:spPr>
          <a:xfrm>
            <a:off x="4038600" y="6356350"/>
            <a:ext cx="4114800" cy="365125"/>
          </a:xfrm>
        </p:spPr>
        <p:txBody>
          <a:bodyPr vert="horz" lIns="91440" tIns="45720" rIns="91440" bIns="45720" rtlCol="0" anchor="ctr">
            <a:normAutofit fontScale="85000" lnSpcReduction="20000"/>
          </a:bodyPr>
          <a:lstStyle/>
          <a:p>
            <a:pPr>
              <a:spcAft>
                <a:spcPts val="600"/>
              </a:spcAft>
              <a:defRPr/>
            </a:pPr>
            <a:r>
              <a:rPr lang="en-US" sz="1200" dirty="0">
                <a:solidFill>
                  <a:schemeClr val="tx1"/>
                </a:solidFill>
                <a:latin typeface="+mj-lt"/>
                <a:ea typeface="+mj-ea"/>
                <a:cs typeface="+mj-cs"/>
              </a:rPr>
              <a:t>Ask Anthony: Chat with your AI Bootcamp Instructor!</a:t>
            </a:r>
          </a:p>
        </p:txBody>
      </p:sp>
      <p:sp>
        <p:nvSpPr>
          <p:cNvPr id="4" name="Slide Number Placeholder 3">
            <a:extLst>
              <a:ext uri="{FF2B5EF4-FFF2-40B4-BE49-F238E27FC236}">
                <a16:creationId xmlns:a16="http://schemas.microsoft.com/office/drawing/2014/main" id="{38202679-6595-4663-A854-969937BBADAB}"/>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4</a:t>
            </a:fld>
            <a:endParaRPr lang="en-US" sz="1200" cap="none" spc="0">
              <a:solidFill>
                <a:srgbClr val="FFFFFF"/>
              </a:solidFill>
              <a:latin typeface="Calibri" panose="020F0502020204030204"/>
            </a:endParaRPr>
          </a:p>
        </p:txBody>
      </p:sp>
      <p:sp>
        <p:nvSpPr>
          <p:cNvPr id="52" name="Rectangle 51">
            <a:extLst>
              <a:ext uri="{FF2B5EF4-FFF2-40B4-BE49-F238E27FC236}">
                <a16:creationId xmlns:a16="http://schemas.microsoft.com/office/drawing/2014/main" id="{CB5CC355-F6A6-4B5D-BE90-7C2313A8123B}"/>
              </a:ext>
              <a:ext uri="{C183D7F6-B498-43B3-948B-1728B52AA6E4}">
                <adec:decorative xmlns:adec="http://schemas.microsoft.com/office/drawing/2017/decorative" val="1"/>
              </a:ext>
            </a:extLst>
          </p:cNvPr>
          <p:cNvSpPr/>
          <p:nvPr/>
        </p:nvSpPr>
        <p:spPr>
          <a:xfrm>
            <a:off x="1720850" y="0"/>
            <a:ext cx="2349500" cy="993775"/>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79905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9089EED9-F54D-4F20-A2C6-949DE41769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E46F721-3785-414D-8697-16AF490E68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6000" cy="6858000"/>
          </a:xfrm>
          <a:prstGeom prst="rect">
            <a:avLst/>
          </a:pr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23">
            <a:extLst>
              <a:ext uri="{FF2B5EF4-FFF2-40B4-BE49-F238E27FC236}">
                <a16:creationId xmlns:a16="http://schemas.microsoft.com/office/drawing/2014/main" id="{3413C595-4D01-4997-9A0A-E7606687AB79}"/>
              </a:ext>
            </a:extLst>
          </p:cNvPr>
          <p:cNvSpPr>
            <a:spLocks noGrp="1"/>
          </p:cNvSpPr>
          <p:nvPr>
            <p:ph type="title"/>
          </p:nvPr>
        </p:nvSpPr>
        <p:spPr>
          <a:xfrm>
            <a:off x="8115993" y="0"/>
            <a:ext cx="3887585" cy="2380681"/>
          </a:xfrm>
        </p:spPr>
        <p:txBody>
          <a:bodyPr vert="horz" lIns="91440" tIns="45720" rIns="91440" bIns="45720" rtlCol="0" anchor="b">
            <a:normAutofit/>
          </a:bodyPr>
          <a:lstStyle/>
          <a:p>
            <a:pPr algn="ctr"/>
            <a:r>
              <a:rPr lang="en-US" sz="3600">
                <a:solidFill>
                  <a:schemeClr val="tx1">
                    <a:lumMod val="85000"/>
                    <a:lumOff val="15000"/>
                  </a:schemeClr>
                </a:solidFill>
              </a:rPr>
              <a:t>Primary Goals</a:t>
            </a:r>
          </a:p>
        </p:txBody>
      </p:sp>
      <p:sp>
        <p:nvSpPr>
          <p:cNvPr id="16" name="Text Placeholder 15">
            <a:extLst>
              <a:ext uri="{FF2B5EF4-FFF2-40B4-BE49-F238E27FC236}">
                <a16:creationId xmlns:a16="http://schemas.microsoft.com/office/drawing/2014/main" id="{D7D3E7A5-4BD8-44AD-B116-D2CED7043DD7}"/>
              </a:ext>
            </a:extLst>
          </p:cNvPr>
          <p:cNvSpPr>
            <a:spLocks noGrp="1"/>
          </p:cNvSpPr>
          <p:nvPr>
            <p:ph type="body" sz="quarter" idx="16"/>
          </p:nvPr>
        </p:nvSpPr>
        <p:spPr>
          <a:xfrm>
            <a:off x="8115992" y="2574778"/>
            <a:ext cx="3887586" cy="4035027"/>
          </a:xfrm>
        </p:spPr>
        <p:txBody>
          <a:bodyPr vert="horz" lIns="91440" tIns="45720" rIns="91440" bIns="45720" rtlCol="0" anchor="t">
            <a:normAutofit fontScale="92500" lnSpcReduction="10000"/>
          </a:bodyPr>
          <a:lstStyle/>
          <a:p>
            <a:pPr>
              <a:spcBef>
                <a:spcPts val="0"/>
              </a:spcBef>
            </a:pPr>
            <a:r>
              <a:rPr lang="en-US" sz="1400" b="1" dirty="0">
                <a:solidFill>
                  <a:schemeClr val="tx1">
                    <a:lumMod val="85000"/>
                    <a:lumOff val="15000"/>
                  </a:schemeClr>
                </a:solidFill>
                <a:latin typeface="+mn-lt"/>
              </a:rPr>
              <a:t>Brains Behind the Bot:</a:t>
            </a:r>
          </a:p>
          <a:p>
            <a:pPr>
              <a:spcBef>
                <a:spcPts val="0"/>
              </a:spcBef>
            </a:pPr>
            <a:r>
              <a:rPr lang="en-US" sz="1050" dirty="0">
                <a:solidFill>
                  <a:schemeClr val="tx1">
                    <a:lumMod val="85000"/>
                    <a:lumOff val="15000"/>
                  </a:schemeClr>
                </a:solidFill>
                <a:latin typeface="+mn-lt"/>
              </a:rPr>
              <a:t>Craft a chatbot that’s not just any chatbot – Its your own virtual TA!</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The Knowledge Nexus: </a:t>
            </a:r>
          </a:p>
          <a:p>
            <a:pPr>
              <a:spcBef>
                <a:spcPts val="0"/>
              </a:spcBef>
            </a:pPr>
            <a:r>
              <a:rPr lang="en-US" sz="1050" dirty="0">
                <a:solidFill>
                  <a:schemeClr val="tx1">
                    <a:lumMod val="85000"/>
                    <a:lumOff val="15000"/>
                  </a:schemeClr>
                </a:solidFill>
                <a:latin typeface="+mn-lt"/>
              </a:rPr>
              <a:t>Equip our model with the full arsenal: class codes, slide decks, and lecture transcripts. It’s the ultimate knowledge hub at your fingertips! </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Guidance Guru: </a:t>
            </a:r>
          </a:p>
          <a:p>
            <a:pPr>
              <a:spcBef>
                <a:spcPts val="0"/>
              </a:spcBef>
            </a:pPr>
            <a:r>
              <a:rPr lang="en-US" sz="1050" dirty="0">
                <a:solidFill>
                  <a:schemeClr val="tx1">
                    <a:lumMod val="85000"/>
                    <a:lumOff val="15000"/>
                  </a:schemeClr>
                </a:solidFill>
                <a:latin typeface="+mn-lt"/>
              </a:rPr>
              <a:t>Need more info? No problem! Our model’s got your back, guiding you straight to the juiciest lesson tidbits and notes for deeper dives.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Sleek and Snazzy: </a:t>
            </a:r>
          </a:p>
          <a:p>
            <a:pPr>
              <a:spcBef>
                <a:spcPts val="0"/>
              </a:spcBef>
            </a:pPr>
            <a:r>
              <a:rPr lang="en-US" sz="1050" dirty="0">
                <a:solidFill>
                  <a:schemeClr val="tx1">
                    <a:lumMod val="85000"/>
                    <a:lumOff val="15000"/>
                  </a:schemeClr>
                </a:solidFill>
                <a:latin typeface="+mn-lt"/>
              </a:rPr>
              <a:t>Say goodbye to clunky interfaces! We’re designing a sleek, intuitive and easy to use interface.</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File Finding Magic: </a:t>
            </a:r>
          </a:p>
          <a:p>
            <a:pPr>
              <a:spcBef>
                <a:spcPts val="0"/>
              </a:spcBef>
            </a:pPr>
            <a:r>
              <a:rPr lang="en-US" sz="1100" dirty="0">
                <a:solidFill>
                  <a:schemeClr val="tx1">
                    <a:lumMod val="85000"/>
                    <a:lumOff val="15000"/>
                  </a:schemeClr>
                </a:solidFill>
                <a:latin typeface="+mn-lt"/>
              </a:rPr>
              <a:t>Easily locate specific class files based on their content – no more digging through folders!</a:t>
            </a:r>
          </a:p>
          <a:p>
            <a:pPr>
              <a:spcBef>
                <a:spcPts val="0"/>
              </a:spcBef>
            </a:pPr>
            <a:endParaRPr lang="en-US" sz="1050" dirty="0">
              <a:solidFill>
                <a:schemeClr val="tx1">
                  <a:lumMod val="85000"/>
                  <a:lumOff val="15000"/>
                </a:schemeClr>
              </a:solidFill>
              <a:latin typeface="+mn-lt"/>
            </a:endParaRPr>
          </a:p>
          <a:p>
            <a:pPr>
              <a:spcBef>
                <a:spcPts val="0"/>
              </a:spcBef>
            </a:pPr>
            <a:r>
              <a:rPr lang="en-US" sz="1400" b="1" dirty="0">
                <a:solidFill>
                  <a:schemeClr val="tx1">
                    <a:lumMod val="85000"/>
                    <a:lumOff val="15000"/>
                  </a:schemeClr>
                </a:solidFill>
                <a:latin typeface="+mn-lt"/>
              </a:rPr>
              <a:t>Anthony Vibes Only: </a:t>
            </a:r>
          </a:p>
          <a:p>
            <a:pPr>
              <a:spcBef>
                <a:spcPts val="0"/>
              </a:spcBef>
            </a:pPr>
            <a:r>
              <a:rPr lang="en-US" sz="1050" dirty="0">
                <a:solidFill>
                  <a:schemeClr val="tx1">
                    <a:lumMod val="85000"/>
                    <a:lumOff val="15000"/>
                  </a:schemeClr>
                </a:solidFill>
                <a:latin typeface="+mn-lt"/>
              </a:rPr>
              <a:t>Every response is laced with Anthony’s signature style and humor, so you feel like he's right there in the room with you – no boring bots allowed!</a:t>
            </a:r>
          </a:p>
        </p:txBody>
      </p:sp>
      <p:pic>
        <p:nvPicPr>
          <p:cNvPr id="5" name="Picture Placeholder 4" descr="3D rendering of a robotic arm with fingers half-curled and the index finger pointing out">
            <a:extLst>
              <a:ext uri="{FF2B5EF4-FFF2-40B4-BE49-F238E27FC236}">
                <a16:creationId xmlns:a16="http://schemas.microsoft.com/office/drawing/2014/main" id="{47DBE8E2-71E9-40A8-B25F-2D4F23E76688}"/>
              </a:ext>
            </a:extLst>
          </p:cNvPr>
          <p:cNvPicPr>
            <a:picLocks noGrp="1" noChangeAspect="1"/>
          </p:cNvPicPr>
          <p:nvPr>
            <p:ph type="pic" sz="quarter" idx="14"/>
          </p:nvPr>
        </p:nvPicPr>
        <p:blipFill>
          <a:blip r:embed="rId2"/>
          <a:srcRect l="7598" r="7598"/>
          <a:stretch/>
        </p:blipFill>
        <p:spPr>
          <a:xfrm>
            <a:off x="20" y="1"/>
            <a:ext cx="7665573" cy="6857999"/>
          </a:xfrm>
          <a:custGeom>
            <a:avLst/>
            <a:gdLst/>
            <a:ahLst/>
            <a:cxnLst/>
            <a:rect l="l" t="t" r="r" b="b"/>
            <a:pathLst>
              <a:path w="7665593" h="6857999">
                <a:moveTo>
                  <a:pt x="0" y="0"/>
                </a:moveTo>
                <a:lnTo>
                  <a:pt x="7363783" y="0"/>
                </a:lnTo>
                <a:lnTo>
                  <a:pt x="7372954" y="18152"/>
                </a:lnTo>
                <a:cubicBezTo>
                  <a:pt x="7378508" y="27417"/>
                  <a:pt x="7383821" y="35694"/>
                  <a:pt x="7386404" y="41707"/>
                </a:cubicBezTo>
                <a:lnTo>
                  <a:pt x="7389058" y="60832"/>
                </a:lnTo>
                <a:lnTo>
                  <a:pt x="7394074" y="60137"/>
                </a:lnTo>
                <a:lnTo>
                  <a:pt x="7394443" y="67241"/>
                </a:lnTo>
                <a:lnTo>
                  <a:pt x="7394565" y="83099"/>
                </a:lnTo>
                <a:cubicBezTo>
                  <a:pt x="7395324" y="92994"/>
                  <a:pt x="7394122" y="120511"/>
                  <a:pt x="7395957" y="130584"/>
                </a:cubicBezTo>
                <a:cubicBezTo>
                  <a:pt x="7401306" y="133490"/>
                  <a:pt x="7404223" y="137975"/>
                  <a:pt x="7405574" y="143540"/>
                </a:cubicBezTo>
                <a:lnTo>
                  <a:pt x="7405725" y="155795"/>
                </a:lnTo>
                <a:lnTo>
                  <a:pt x="7418615" y="226869"/>
                </a:lnTo>
                <a:lnTo>
                  <a:pt x="7419579" y="236641"/>
                </a:lnTo>
                <a:lnTo>
                  <a:pt x="7423900" y="241933"/>
                </a:lnTo>
                <a:cubicBezTo>
                  <a:pt x="7424763" y="245974"/>
                  <a:pt x="7424206" y="257579"/>
                  <a:pt x="7424760" y="260885"/>
                </a:cubicBezTo>
                <a:cubicBezTo>
                  <a:pt x="7425580" y="261177"/>
                  <a:pt x="7426400" y="261469"/>
                  <a:pt x="7427220" y="261761"/>
                </a:cubicBezTo>
                <a:cubicBezTo>
                  <a:pt x="7431152" y="272291"/>
                  <a:pt x="7444241" y="311893"/>
                  <a:pt x="7448344" y="324055"/>
                </a:cubicBezTo>
                <a:cubicBezTo>
                  <a:pt x="7444563" y="326484"/>
                  <a:pt x="7450535" y="331924"/>
                  <a:pt x="7451833" y="334727"/>
                </a:cubicBezTo>
                <a:cubicBezTo>
                  <a:pt x="7449286" y="335161"/>
                  <a:pt x="7448510" y="341947"/>
                  <a:pt x="7450776" y="343948"/>
                </a:cubicBezTo>
                <a:cubicBezTo>
                  <a:pt x="7463202" y="391652"/>
                  <a:pt x="7437523" y="367773"/>
                  <a:pt x="7453791" y="395003"/>
                </a:cubicBezTo>
                <a:cubicBezTo>
                  <a:pt x="7454869" y="399820"/>
                  <a:pt x="7453841" y="403723"/>
                  <a:pt x="7451939" y="407147"/>
                </a:cubicBezTo>
                <a:lnTo>
                  <a:pt x="7448030" y="412254"/>
                </a:lnTo>
                <a:lnTo>
                  <a:pt x="7455416" y="432021"/>
                </a:lnTo>
                <a:cubicBezTo>
                  <a:pt x="7457991" y="441758"/>
                  <a:pt x="7459699" y="452007"/>
                  <a:pt x="7460479" y="462523"/>
                </a:cubicBezTo>
                <a:cubicBezTo>
                  <a:pt x="7455275" y="464882"/>
                  <a:pt x="7462669" y="473136"/>
                  <a:pt x="7464133" y="477020"/>
                </a:cubicBezTo>
                <a:cubicBezTo>
                  <a:pt x="7460734" y="477060"/>
                  <a:pt x="7459104" y="485663"/>
                  <a:pt x="7461914" y="488716"/>
                </a:cubicBezTo>
                <a:cubicBezTo>
                  <a:pt x="7474065" y="552879"/>
                  <a:pt x="7442314" y="516775"/>
                  <a:pt x="7461353" y="555280"/>
                </a:cubicBezTo>
                <a:cubicBezTo>
                  <a:pt x="7462345" y="561721"/>
                  <a:pt x="7460642" y="566553"/>
                  <a:pt x="7457829" y="570585"/>
                </a:cubicBezTo>
                <a:lnTo>
                  <a:pt x="7450804" y="577839"/>
                </a:lnTo>
                <a:lnTo>
                  <a:pt x="7453309" y="583524"/>
                </a:lnTo>
                <a:cubicBezTo>
                  <a:pt x="7453505" y="604977"/>
                  <a:pt x="7446306" y="611303"/>
                  <a:pt x="7453558" y="623785"/>
                </a:cubicBezTo>
                <a:cubicBezTo>
                  <a:pt x="7438483" y="642230"/>
                  <a:pt x="7452055" y="636019"/>
                  <a:pt x="7454362" y="650049"/>
                </a:cubicBezTo>
                <a:cubicBezTo>
                  <a:pt x="7457368" y="661117"/>
                  <a:pt x="7463152" y="640798"/>
                  <a:pt x="7464006" y="651645"/>
                </a:cubicBezTo>
                <a:cubicBezTo>
                  <a:pt x="7460114" y="663380"/>
                  <a:pt x="7472201" y="662829"/>
                  <a:pt x="7467442" y="675032"/>
                </a:cubicBezTo>
                <a:cubicBezTo>
                  <a:pt x="7458335" y="672068"/>
                  <a:pt x="7469207" y="699114"/>
                  <a:pt x="7461251" y="699956"/>
                </a:cubicBezTo>
                <a:cubicBezTo>
                  <a:pt x="7472628" y="710321"/>
                  <a:pt x="7458614" y="715529"/>
                  <a:pt x="7462119" y="729331"/>
                </a:cubicBezTo>
                <a:cubicBezTo>
                  <a:pt x="7466423" y="735831"/>
                  <a:pt x="7467162" y="740521"/>
                  <a:pt x="7462533" y="746910"/>
                </a:cubicBezTo>
                <a:cubicBezTo>
                  <a:pt x="7483486" y="776851"/>
                  <a:pt x="7463470" y="765024"/>
                  <a:pt x="7471529" y="793043"/>
                </a:cubicBezTo>
                <a:cubicBezTo>
                  <a:pt x="7480002" y="817184"/>
                  <a:pt x="7485500" y="844550"/>
                  <a:pt x="7505730" y="867898"/>
                </a:cubicBezTo>
                <a:cubicBezTo>
                  <a:pt x="7511461" y="872184"/>
                  <a:pt x="7513630" y="882707"/>
                  <a:pt x="7510576" y="891400"/>
                </a:cubicBezTo>
                <a:cubicBezTo>
                  <a:pt x="7510049" y="892894"/>
                  <a:pt x="7509385" y="894278"/>
                  <a:pt x="7508604" y="895508"/>
                </a:cubicBezTo>
                <a:cubicBezTo>
                  <a:pt x="7511698" y="915692"/>
                  <a:pt x="7525520" y="989520"/>
                  <a:pt x="7529143" y="1012510"/>
                </a:cubicBezTo>
                <a:cubicBezTo>
                  <a:pt x="7521781" y="1014371"/>
                  <a:pt x="7535067" y="1025997"/>
                  <a:pt x="7530347" y="1033444"/>
                </a:cubicBezTo>
                <a:cubicBezTo>
                  <a:pt x="7526204" y="1038777"/>
                  <a:pt x="7529270" y="1043549"/>
                  <a:pt x="7529596" y="1049120"/>
                </a:cubicBezTo>
                <a:cubicBezTo>
                  <a:pt x="7526339" y="1056460"/>
                  <a:pt x="7532220" y="1080398"/>
                  <a:pt x="7536437" y="1086639"/>
                </a:cubicBezTo>
                <a:cubicBezTo>
                  <a:pt x="7551094" y="1101553"/>
                  <a:pt x="7540210" y="1135442"/>
                  <a:pt x="7551438" y="1147834"/>
                </a:cubicBezTo>
                <a:cubicBezTo>
                  <a:pt x="7553086" y="1152330"/>
                  <a:pt x="7553752" y="1156729"/>
                  <a:pt x="7553808" y="1161047"/>
                </a:cubicBezTo>
                <a:lnTo>
                  <a:pt x="7552572" y="1173130"/>
                </a:lnTo>
                <a:lnTo>
                  <a:pt x="7549434" y="1176566"/>
                </a:lnTo>
                <a:lnTo>
                  <a:pt x="7550211" y="1183950"/>
                </a:lnTo>
                <a:lnTo>
                  <a:pt x="7549733" y="1186066"/>
                </a:lnTo>
                <a:cubicBezTo>
                  <a:pt x="7548807" y="1190108"/>
                  <a:pt x="7548001" y="1194099"/>
                  <a:pt x="7547683" y="1198047"/>
                </a:cubicBezTo>
                <a:cubicBezTo>
                  <a:pt x="7563423" y="1192855"/>
                  <a:pt x="7547566" y="1230782"/>
                  <a:pt x="7560295" y="1219849"/>
                </a:cubicBezTo>
                <a:cubicBezTo>
                  <a:pt x="7561281" y="1240644"/>
                  <a:pt x="7573138" y="1224782"/>
                  <a:pt x="7561835" y="1249779"/>
                </a:cubicBezTo>
                <a:cubicBezTo>
                  <a:pt x="7574707" y="1282065"/>
                  <a:pt x="7569916" y="1332957"/>
                  <a:pt x="7589445" y="1358245"/>
                </a:cubicBezTo>
                <a:cubicBezTo>
                  <a:pt x="7581989" y="1355103"/>
                  <a:pt x="7576204" y="1368711"/>
                  <a:pt x="7579904" y="1378136"/>
                </a:cubicBezTo>
                <a:cubicBezTo>
                  <a:pt x="7550647" y="1367117"/>
                  <a:pt x="7606267" y="1415404"/>
                  <a:pt x="7586303" y="1423699"/>
                </a:cubicBezTo>
                <a:cubicBezTo>
                  <a:pt x="7604838" y="1424108"/>
                  <a:pt x="7636267" y="1466352"/>
                  <a:pt x="7621059" y="1486236"/>
                </a:cubicBezTo>
                <a:cubicBezTo>
                  <a:pt x="7624771" y="1516526"/>
                  <a:pt x="7640092" y="1537976"/>
                  <a:pt x="7633966" y="1569734"/>
                </a:cubicBezTo>
                <a:cubicBezTo>
                  <a:pt x="7636447" y="1570719"/>
                  <a:pt x="7638522" y="1572334"/>
                  <a:pt x="7640304" y="1574384"/>
                </a:cubicBezTo>
                <a:lnTo>
                  <a:pt x="7644628" y="1581242"/>
                </a:lnTo>
                <a:lnTo>
                  <a:pt x="7644313" y="1582567"/>
                </a:lnTo>
                <a:cubicBezTo>
                  <a:pt x="7644257" y="1587776"/>
                  <a:pt x="7645302" y="1590443"/>
                  <a:pt x="7646831" y="1591983"/>
                </a:cubicBezTo>
                <a:cubicBezTo>
                  <a:pt x="7647577" y="1592347"/>
                  <a:pt x="7648323" y="1592711"/>
                  <a:pt x="7649069" y="1593074"/>
                </a:cubicBezTo>
                <a:lnTo>
                  <a:pt x="7651326" y="1599230"/>
                </a:lnTo>
                <a:lnTo>
                  <a:pt x="7657195" y="1610539"/>
                </a:lnTo>
                <a:lnTo>
                  <a:pt x="7656957" y="1613422"/>
                </a:lnTo>
                <a:lnTo>
                  <a:pt x="7663730" y="1631673"/>
                </a:lnTo>
                <a:lnTo>
                  <a:pt x="7663189" y="1632289"/>
                </a:lnTo>
                <a:cubicBezTo>
                  <a:pt x="7662131" y="1634085"/>
                  <a:pt x="7661641" y="1636199"/>
                  <a:pt x="7662326" y="1639024"/>
                </a:cubicBezTo>
                <a:cubicBezTo>
                  <a:pt x="7651979" y="1640024"/>
                  <a:pt x="7659188" y="1642819"/>
                  <a:pt x="7662125" y="1651067"/>
                </a:cubicBezTo>
                <a:cubicBezTo>
                  <a:pt x="7646711" y="1654462"/>
                  <a:pt x="7660667" y="1674670"/>
                  <a:pt x="7653812" y="1683345"/>
                </a:cubicBezTo>
                <a:cubicBezTo>
                  <a:pt x="7656316" y="1689330"/>
                  <a:pt x="7658683" y="1695719"/>
                  <a:pt x="7660803" y="1702414"/>
                </a:cubicBezTo>
                <a:lnTo>
                  <a:pt x="7661867" y="1756201"/>
                </a:lnTo>
                <a:lnTo>
                  <a:pt x="7649453" y="1812530"/>
                </a:lnTo>
                <a:cubicBezTo>
                  <a:pt x="7649183" y="1833366"/>
                  <a:pt x="7644573" y="1851408"/>
                  <a:pt x="7647823" y="1869041"/>
                </a:cubicBezTo>
                <a:cubicBezTo>
                  <a:pt x="7644238" y="1876204"/>
                  <a:pt x="7642789" y="1882956"/>
                  <a:pt x="7648156" y="1889503"/>
                </a:cubicBezTo>
                <a:cubicBezTo>
                  <a:pt x="7646365" y="1908946"/>
                  <a:pt x="7638702" y="1913653"/>
                  <a:pt x="7644679" y="1925974"/>
                </a:cubicBezTo>
                <a:cubicBezTo>
                  <a:pt x="7632281" y="1936898"/>
                  <a:pt x="7637013" y="1937545"/>
                  <a:pt x="7640564" y="1942678"/>
                </a:cubicBezTo>
                <a:lnTo>
                  <a:pt x="7640816" y="1943410"/>
                </a:lnTo>
                <a:lnTo>
                  <a:pt x="7639044" y="1944904"/>
                </a:lnTo>
                <a:lnTo>
                  <a:pt x="7638223" y="1947993"/>
                </a:lnTo>
                <a:lnTo>
                  <a:pt x="7638752" y="1956430"/>
                </a:lnTo>
                <a:lnTo>
                  <a:pt x="7639407" y="1959603"/>
                </a:lnTo>
                <a:cubicBezTo>
                  <a:pt x="7639690" y="1961788"/>
                  <a:pt x="7639658" y="1963239"/>
                  <a:pt x="7639396" y="1964244"/>
                </a:cubicBezTo>
                <a:lnTo>
                  <a:pt x="7639249" y="1964361"/>
                </a:lnTo>
                <a:lnTo>
                  <a:pt x="7639521" y="1968708"/>
                </a:lnTo>
                <a:cubicBezTo>
                  <a:pt x="7640315" y="1976045"/>
                  <a:pt x="7641402" y="1983186"/>
                  <a:pt x="7642694" y="1989983"/>
                </a:cubicBezTo>
                <a:cubicBezTo>
                  <a:pt x="7634556" y="1995729"/>
                  <a:pt x="7644169" y="2020842"/>
                  <a:pt x="7628828" y="2018094"/>
                </a:cubicBezTo>
                <a:cubicBezTo>
                  <a:pt x="7630116" y="2027262"/>
                  <a:pt x="7636485" y="2032807"/>
                  <a:pt x="7626423" y="2029720"/>
                </a:cubicBezTo>
                <a:cubicBezTo>
                  <a:pt x="7626559" y="2032738"/>
                  <a:pt x="7625703" y="2034598"/>
                  <a:pt x="7624364" y="2035929"/>
                </a:cubicBezTo>
                <a:lnTo>
                  <a:pt x="7623733" y="2036314"/>
                </a:lnTo>
                <a:lnTo>
                  <a:pt x="7626847" y="2056711"/>
                </a:lnTo>
                <a:lnTo>
                  <a:pt x="7626090" y="2059419"/>
                </a:lnTo>
                <a:lnTo>
                  <a:pt x="7629618" y="2072712"/>
                </a:lnTo>
                <a:lnTo>
                  <a:pt x="7630641" y="2079581"/>
                </a:lnTo>
                <a:lnTo>
                  <a:pt x="7632577" y="2081522"/>
                </a:lnTo>
                <a:cubicBezTo>
                  <a:pt x="7633753" y="2083617"/>
                  <a:pt x="7634261" y="2086620"/>
                  <a:pt x="7633251" y="2091658"/>
                </a:cubicBezTo>
                <a:lnTo>
                  <a:pt x="7632707" y="2092825"/>
                </a:lnTo>
                <a:lnTo>
                  <a:pt x="7635575" y="2101184"/>
                </a:lnTo>
                <a:cubicBezTo>
                  <a:pt x="7636900" y="2103876"/>
                  <a:pt x="7638586" y="2106260"/>
                  <a:pt x="7640772" y="2108190"/>
                </a:cubicBezTo>
                <a:cubicBezTo>
                  <a:pt x="7629093" y="2136655"/>
                  <a:pt x="7639778" y="2163513"/>
                  <a:pt x="7637758" y="2194409"/>
                </a:cubicBezTo>
                <a:cubicBezTo>
                  <a:pt x="7619585" y="2207765"/>
                  <a:pt x="7641835" y="2261154"/>
                  <a:pt x="7659453" y="2268824"/>
                </a:cubicBezTo>
                <a:cubicBezTo>
                  <a:pt x="7644015" y="2268997"/>
                  <a:pt x="7665037" y="2307714"/>
                  <a:pt x="7665583" y="2317700"/>
                </a:cubicBezTo>
                <a:cubicBezTo>
                  <a:pt x="7665764" y="2321029"/>
                  <a:pt x="7663671" y="2321166"/>
                  <a:pt x="7657195" y="2315619"/>
                </a:cubicBezTo>
                <a:cubicBezTo>
                  <a:pt x="7658997" y="2326231"/>
                  <a:pt x="7650972" y="2337185"/>
                  <a:pt x="7644431" y="2331209"/>
                </a:cubicBezTo>
                <a:cubicBezTo>
                  <a:pt x="7658433" y="2363448"/>
                  <a:pt x="7644510" y="2411031"/>
                  <a:pt x="7650869" y="2447461"/>
                </a:cubicBezTo>
                <a:cubicBezTo>
                  <a:pt x="7635485" y="2467322"/>
                  <a:pt x="7649719" y="2456555"/>
                  <a:pt x="7646841" y="2477156"/>
                </a:cubicBezTo>
                <a:cubicBezTo>
                  <a:pt x="7661004" y="2471521"/>
                  <a:pt x="7638896" y="2502164"/>
                  <a:pt x="7654880" y="2503292"/>
                </a:cubicBezTo>
                <a:cubicBezTo>
                  <a:pt x="7653849" y="2507005"/>
                  <a:pt x="7652348" y="2510567"/>
                  <a:pt x="7650720" y="2514131"/>
                </a:cubicBezTo>
                <a:lnTo>
                  <a:pt x="7649876" y="2516003"/>
                </a:lnTo>
                <a:lnTo>
                  <a:pt x="7649263" y="2523483"/>
                </a:lnTo>
                <a:lnTo>
                  <a:pt x="7645633" y="2525592"/>
                </a:lnTo>
                <a:lnTo>
                  <a:pt x="7642233" y="2536851"/>
                </a:lnTo>
                <a:cubicBezTo>
                  <a:pt x="7641494" y="2541069"/>
                  <a:pt x="7641323" y="2545607"/>
                  <a:pt x="7642069" y="2550622"/>
                </a:cubicBezTo>
                <a:cubicBezTo>
                  <a:pt x="7648404" y="2562959"/>
                  <a:pt x="7640640" y="2582170"/>
                  <a:pt x="7641110" y="2599544"/>
                </a:cubicBezTo>
                <a:lnTo>
                  <a:pt x="7643071" y="2607523"/>
                </a:lnTo>
                <a:lnTo>
                  <a:pt x="7639801" y="2633566"/>
                </a:lnTo>
                <a:cubicBezTo>
                  <a:pt x="7639166" y="2640978"/>
                  <a:pt x="7638833" y="2648672"/>
                  <a:pt x="7639065" y="2656773"/>
                </a:cubicBezTo>
                <a:lnTo>
                  <a:pt x="7640624" y="2671810"/>
                </a:lnTo>
                <a:lnTo>
                  <a:pt x="7639332" y="2675751"/>
                </a:lnTo>
                <a:cubicBezTo>
                  <a:pt x="7639476" y="2682617"/>
                  <a:pt x="7644027" y="2691703"/>
                  <a:pt x="7638498" y="2690893"/>
                </a:cubicBezTo>
                <a:lnTo>
                  <a:pt x="7640415" y="2698606"/>
                </a:lnTo>
                <a:lnTo>
                  <a:pt x="7636002" y="2706218"/>
                </a:lnTo>
                <a:cubicBezTo>
                  <a:pt x="7634978" y="2707053"/>
                  <a:pt x="7633887" y="2707679"/>
                  <a:pt x="7632770" y="2708079"/>
                </a:cubicBezTo>
                <a:lnTo>
                  <a:pt x="7634220" y="2718854"/>
                </a:lnTo>
                <a:lnTo>
                  <a:pt x="7631061" y="2727688"/>
                </a:lnTo>
                <a:lnTo>
                  <a:pt x="7633127" y="2735389"/>
                </a:lnTo>
                <a:lnTo>
                  <a:pt x="7632661" y="2738584"/>
                </a:lnTo>
                <a:lnTo>
                  <a:pt x="7631098" y="2746529"/>
                </a:lnTo>
                <a:cubicBezTo>
                  <a:pt x="7630002" y="2750602"/>
                  <a:pt x="7628681" y="2755160"/>
                  <a:pt x="7627624" y="2760235"/>
                </a:cubicBezTo>
                <a:lnTo>
                  <a:pt x="7627140" y="2764511"/>
                </a:lnTo>
                <a:lnTo>
                  <a:pt x="7621827" y="2773820"/>
                </a:lnTo>
                <a:cubicBezTo>
                  <a:pt x="7617811" y="2780593"/>
                  <a:pt x="7615104" y="2785923"/>
                  <a:pt x="7617284" y="2791840"/>
                </a:cubicBezTo>
                <a:cubicBezTo>
                  <a:pt x="7612094" y="2801924"/>
                  <a:pt x="7597550" y="2808970"/>
                  <a:pt x="7601430" y="2823567"/>
                </a:cubicBezTo>
                <a:cubicBezTo>
                  <a:pt x="7594841" y="2819137"/>
                  <a:pt x="7600633" y="2839778"/>
                  <a:pt x="7593865" y="2842217"/>
                </a:cubicBezTo>
                <a:cubicBezTo>
                  <a:pt x="7588415" y="2843342"/>
                  <a:pt x="7588901" y="2849866"/>
                  <a:pt x="7586893" y="2854834"/>
                </a:cubicBezTo>
                <a:cubicBezTo>
                  <a:pt x="7581327" y="2858374"/>
                  <a:pt x="7576244" y="2883372"/>
                  <a:pt x="7577046" y="2892075"/>
                </a:cubicBezTo>
                <a:cubicBezTo>
                  <a:pt x="7582584" y="2916606"/>
                  <a:pt x="7560175" y="2936338"/>
                  <a:pt x="7564026" y="2955950"/>
                </a:cubicBezTo>
                <a:cubicBezTo>
                  <a:pt x="7563501" y="2961086"/>
                  <a:pt x="7562240" y="2965343"/>
                  <a:pt x="7560529" y="2969031"/>
                </a:cubicBezTo>
                <a:lnTo>
                  <a:pt x="7554631" y="2978222"/>
                </a:lnTo>
                <a:lnTo>
                  <a:pt x="7550747" y="2978564"/>
                </a:lnTo>
                <a:lnTo>
                  <a:pt x="7548359" y="2985429"/>
                </a:lnTo>
                <a:lnTo>
                  <a:pt x="7547120" y="2986826"/>
                </a:lnTo>
                <a:cubicBezTo>
                  <a:pt x="7544741" y="2989483"/>
                  <a:pt x="7542480" y="2992194"/>
                  <a:pt x="7540621" y="2995267"/>
                </a:cubicBezTo>
                <a:cubicBezTo>
                  <a:pt x="7555200" y="3003715"/>
                  <a:pt x="7527208" y="3022799"/>
                  <a:pt x="7541739" y="3023946"/>
                </a:cubicBezTo>
                <a:cubicBezTo>
                  <a:pt x="7534059" y="3042303"/>
                  <a:pt x="7549904" y="3038579"/>
                  <a:pt x="7530781" y="3050462"/>
                </a:cubicBezTo>
                <a:cubicBezTo>
                  <a:pt x="7527838" y="3088204"/>
                  <a:pt x="7503338" y="3127251"/>
                  <a:pt x="7508515" y="3164510"/>
                </a:cubicBezTo>
                <a:cubicBezTo>
                  <a:pt x="7503888" y="3155782"/>
                  <a:pt x="7493770" y="3162549"/>
                  <a:pt x="7492866" y="3173520"/>
                </a:cubicBezTo>
                <a:cubicBezTo>
                  <a:pt x="7474179" y="3140376"/>
                  <a:pt x="7498581" y="3226463"/>
                  <a:pt x="7479395" y="3217191"/>
                </a:cubicBezTo>
                <a:cubicBezTo>
                  <a:pt x="7493905" y="3232643"/>
                  <a:pt x="7501608" y="3293915"/>
                  <a:pt x="7481475" y="3298298"/>
                </a:cubicBezTo>
                <a:cubicBezTo>
                  <a:pt x="7472089" y="3326890"/>
                  <a:pt x="7475493" y="3357480"/>
                  <a:pt x="7457722" y="3379292"/>
                </a:cubicBezTo>
                <a:cubicBezTo>
                  <a:pt x="7459285" y="3382143"/>
                  <a:pt x="7460273" y="3385199"/>
                  <a:pt x="7460850" y="3388381"/>
                </a:cubicBezTo>
                <a:lnTo>
                  <a:pt x="7461482" y="3397694"/>
                </a:lnTo>
                <a:lnTo>
                  <a:pt x="7460695" y="3398556"/>
                </a:lnTo>
                <a:cubicBezTo>
                  <a:pt x="7458532" y="3402904"/>
                  <a:pt x="7458275" y="3406007"/>
                  <a:pt x="7458858" y="3408553"/>
                </a:cubicBezTo>
                <a:lnTo>
                  <a:pt x="7460185" y="3411299"/>
                </a:lnTo>
                <a:lnTo>
                  <a:pt x="7459468" y="3418333"/>
                </a:lnTo>
                <a:lnTo>
                  <a:pt x="7459515" y="3432662"/>
                </a:lnTo>
                <a:lnTo>
                  <a:pt x="7458154" y="3434902"/>
                </a:lnTo>
                <a:lnTo>
                  <a:pt x="7456091" y="3455825"/>
                </a:lnTo>
                <a:cubicBezTo>
                  <a:pt x="7455865" y="3455850"/>
                  <a:pt x="7455638" y="3455877"/>
                  <a:pt x="7455413" y="3455903"/>
                </a:cubicBezTo>
                <a:cubicBezTo>
                  <a:pt x="7453843" y="3456557"/>
                  <a:pt x="7452596" y="3457940"/>
                  <a:pt x="7451989" y="3460886"/>
                </a:cubicBezTo>
                <a:cubicBezTo>
                  <a:pt x="7443388" y="3453296"/>
                  <a:pt x="7447961" y="3461529"/>
                  <a:pt x="7446929" y="3470886"/>
                </a:cubicBezTo>
                <a:cubicBezTo>
                  <a:pt x="7433341" y="3461186"/>
                  <a:pt x="7436171" y="3489615"/>
                  <a:pt x="7427213" y="3491353"/>
                </a:cubicBezTo>
                <a:cubicBezTo>
                  <a:pt x="7426761" y="3498443"/>
                  <a:pt x="7426037" y="3505767"/>
                  <a:pt x="7424990" y="3513143"/>
                </a:cubicBezTo>
                <a:lnTo>
                  <a:pt x="7424186" y="3517424"/>
                </a:lnTo>
                <a:cubicBezTo>
                  <a:pt x="7424132" y="3517438"/>
                  <a:pt x="7424077" y="3517453"/>
                  <a:pt x="7424024" y="3517467"/>
                </a:cubicBezTo>
                <a:cubicBezTo>
                  <a:pt x="7423536" y="3518305"/>
                  <a:pt x="7423153" y="3519678"/>
                  <a:pt x="7422883" y="3521896"/>
                </a:cubicBezTo>
                <a:lnTo>
                  <a:pt x="7422723" y="3525229"/>
                </a:lnTo>
                <a:lnTo>
                  <a:pt x="7421163" y="3533534"/>
                </a:lnTo>
                <a:lnTo>
                  <a:pt x="7419650" y="3536108"/>
                </a:lnTo>
                <a:lnTo>
                  <a:pt x="7417640" y="3536718"/>
                </a:lnTo>
                <a:lnTo>
                  <a:pt x="7417697" y="3537534"/>
                </a:lnTo>
                <a:cubicBezTo>
                  <a:pt x="7419749" y="3544077"/>
                  <a:pt x="7423989" y="3546875"/>
                  <a:pt x="7409814" y="3551598"/>
                </a:cubicBezTo>
                <a:cubicBezTo>
                  <a:pt x="7412376" y="3566128"/>
                  <a:pt x="7404108" y="3567090"/>
                  <a:pt x="7397719" y="3584844"/>
                </a:cubicBezTo>
                <a:cubicBezTo>
                  <a:pt x="7401116" y="3593573"/>
                  <a:pt x="7398130" y="3599358"/>
                  <a:pt x="7393057" y="3604546"/>
                </a:cubicBezTo>
                <a:cubicBezTo>
                  <a:pt x="7391792" y="3622895"/>
                  <a:pt x="7383125" y="3638008"/>
                  <a:pt x="7377811" y="3657793"/>
                </a:cubicBezTo>
                <a:cubicBezTo>
                  <a:pt x="7379886" y="3680874"/>
                  <a:pt x="7366255" y="3689531"/>
                  <a:pt x="7360624" y="3710685"/>
                </a:cubicBezTo>
                <a:cubicBezTo>
                  <a:pt x="7367950" y="3731637"/>
                  <a:pt x="7347999" y="3723947"/>
                  <a:pt x="7341489" y="3734006"/>
                </a:cubicBezTo>
                <a:lnTo>
                  <a:pt x="7340478" y="3737028"/>
                </a:lnTo>
                <a:lnTo>
                  <a:pt x="7340489" y="3745476"/>
                </a:lnTo>
                <a:lnTo>
                  <a:pt x="7340950" y="3748687"/>
                </a:lnTo>
                <a:cubicBezTo>
                  <a:pt x="7341098" y="3750887"/>
                  <a:pt x="7340976" y="3752333"/>
                  <a:pt x="7340653" y="3753314"/>
                </a:cubicBezTo>
                <a:lnTo>
                  <a:pt x="7340500" y="3753419"/>
                </a:lnTo>
                <a:lnTo>
                  <a:pt x="7340506" y="3757774"/>
                </a:lnTo>
                <a:cubicBezTo>
                  <a:pt x="7340847" y="3765147"/>
                  <a:pt x="7341495" y="3772345"/>
                  <a:pt x="7342369" y="3779218"/>
                </a:cubicBezTo>
                <a:cubicBezTo>
                  <a:pt x="7333890" y="3784348"/>
                  <a:pt x="7341949" y="3810090"/>
                  <a:pt x="7326800" y="3806225"/>
                </a:cubicBezTo>
                <a:cubicBezTo>
                  <a:pt x="7327524" y="3815461"/>
                  <a:pt x="7333545" y="3821456"/>
                  <a:pt x="7323686" y="3817640"/>
                </a:cubicBezTo>
                <a:cubicBezTo>
                  <a:pt x="7323637" y="3820659"/>
                  <a:pt x="7322668" y="3822449"/>
                  <a:pt x="7321247" y="3823678"/>
                </a:cubicBezTo>
                <a:lnTo>
                  <a:pt x="7320595" y="3824018"/>
                </a:lnTo>
                <a:lnTo>
                  <a:pt x="7322453" y="3844579"/>
                </a:lnTo>
                <a:lnTo>
                  <a:pt x="7321532" y="3847225"/>
                </a:lnTo>
                <a:lnTo>
                  <a:pt x="7324238" y="3860736"/>
                </a:lnTo>
                <a:lnTo>
                  <a:pt x="7324840" y="3867658"/>
                </a:lnTo>
                <a:lnTo>
                  <a:pt x="7326655" y="3869733"/>
                </a:lnTo>
                <a:cubicBezTo>
                  <a:pt x="7327701" y="3871909"/>
                  <a:pt x="7328023" y="3874942"/>
                  <a:pt x="7326706" y="3879891"/>
                </a:cubicBezTo>
                <a:lnTo>
                  <a:pt x="7326093" y="3881013"/>
                </a:lnTo>
                <a:lnTo>
                  <a:pt x="7328442" y="3889558"/>
                </a:lnTo>
                <a:cubicBezTo>
                  <a:pt x="7329602" y="3892339"/>
                  <a:pt x="7331138" y="3894839"/>
                  <a:pt x="7333203" y="3896924"/>
                </a:cubicBezTo>
                <a:cubicBezTo>
                  <a:pt x="7319795" y="3924445"/>
                  <a:pt x="7328820" y="3952004"/>
                  <a:pt x="7324908" y="3982658"/>
                </a:cubicBezTo>
                <a:cubicBezTo>
                  <a:pt x="7325522" y="4017325"/>
                  <a:pt x="7327874" y="4041416"/>
                  <a:pt x="7327588" y="4064228"/>
                </a:cubicBezTo>
                <a:cubicBezTo>
                  <a:pt x="7328735" y="4074940"/>
                  <a:pt x="7329351" y="4153102"/>
                  <a:pt x="7323186" y="4146664"/>
                </a:cubicBezTo>
                <a:cubicBezTo>
                  <a:pt x="7335189" y="4179829"/>
                  <a:pt x="7318370" y="4199117"/>
                  <a:pt x="7322488" y="4235901"/>
                </a:cubicBezTo>
                <a:cubicBezTo>
                  <a:pt x="7305909" y="4254573"/>
                  <a:pt x="7320783" y="4244884"/>
                  <a:pt x="7316645" y="4265209"/>
                </a:cubicBezTo>
                <a:cubicBezTo>
                  <a:pt x="7331133" y="4260631"/>
                  <a:pt x="7307179" y="4289560"/>
                  <a:pt x="7323069" y="4291857"/>
                </a:cubicBezTo>
                <a:cubicBezTo>
                  <a:pt x="7321814" y="4295483"/>
                  <a:pt x="7320095" y="4298923"/>
                  <a:pt x="7318251" y="4302359"/>
                </a:cubicBezTo>
                <a:lnTo>
                  <a:pt x="7317295" y="4304161"/>
                </a:lnTo>
                <a:lnTo>
                  <a:pt x="7316223" y="4311573"/>
                </a:lnTo>
                <a:lnTo>
                  <a:pt x="7312469" y="4313411"/>
                </a:lnTo>
                <a:lnTo>
                  <a:pt x="7306447" y="4403491"/>
                </a:lnTo>
                <a:cubicBezTo>
                  <a:pt x="7308849" y="4411399"/>
                  <a:pt x="7308497" y="4436984"/>
                  <a:pt x="7303688" y="4442497"/>
                </a:cubicBezTo>
                <a:cubicBezTo>
                  <a:pt x="7302637" y="4447969"/>
                  <a:pt x="7304327" y="4453942"/>
                  <a:pt x="7299181" y="4457128"/>
                </a:cubicBezTo>
                <a:cubicBezTo>
                  <a:pt x="7296154" y="4469016"/>
                  <a:pt x="7289197" y="4496240"/>
                  <a:pt x="7285530" y="4513823"/>
                </a:cubicBezTo>
                <a:cubicBezTo>
                  <a:pt x="7288769" y="4518560"/>
                  <a:pt x="7287100" y="4524649"/>
                  <a:pt x="7284412" y="4532609"/>
                </a:cubicBezTo>
                <a:lnTo>
                  <a:pt x="7282601" y="4540125"/>
                </a:lnTo>
                <a:lnTo>
                  <a:pt x="7291785" y="4563650"/>
                </a:lnTo>
                <a:lnTo>
                  <a:pt x="7284191" y="4636427"/>
                </a:lnTo>
                <a:lnTo>
                  <a:pt x="7292797" y="4672055"/>
                </a:lnTo>
                <a:cubicBezTo>
                  <a:pt x="7294304" y="4686552"/>
                  <a:pt x="7294421" y="4700466"/>
                  <a:pt x="7295425" y="4713953"/>
                </a:cubicBezTo>
                <a:cubicBezTo>
                  <a:pt x="7296104" y="4744441"/>
                  <a:pt x="7280378" y="4723911"/>
                  <a:pt x="7292574" y="4762180"/>
                </a:cubicBezTo>
                <a:cubicBezTo>
                  <a:pt x="7286719" y="4766152"/>
                  <a:pt x="7286266" y="4770971"/>
                  <a:pt x="7288689" y="4779168"/>
                </a:cubicBezTo>
                <a:cubicBezTo>
                  <a:pt x="7288592" y="4793971"/>
                  <a:pt x="7274303" y="4792486"/>
                  <a:pt x="7282355" y="4807636"/>
                </a:cubicBezTo>
                <a:cubicBezTo>
                  <a:pt x="7278556" y="4806204"/>
                  <a:pt x="7277539" y="4813202"/>
                  <a:pt x="7276505" y="4819678"/>
                </a:cubicBezTo>
                <a:lnTo>
                  <a:pt x="7273752" y="4823797"/>
                </a:lnTo>
                <a:lnTo>
                  <a:pt x="7283683" y="4847794"/>
                </a:lnTo>
                <a:cubicBezTo>
                  <a:pt x="7296832" y="4890479"/>
                  <a:pt x="7302379" y="4941877"/>
                  <a:pt x="7311552" y="4978326"/>
                </a:cubicBezTo>
                <a:cubicBezTo>
                  <a:pt x="7284161" y="4998846"/>
                  <a:pt x="7309660" y="4989594"/>
                  <a:pt x="7304880" y="5015024"/>
                </a:cubicBezTo>
                <a:cubicBezTo>
                  <a:pt x="7330355" y="5012307"/>
                  <a:pt x="7291032" y="5044485"/>
                  <a:pt x="7319932" y="5050993"/>
                </a:cubicBezTo>
                <a:cubicBezTo>
                  <a:pt x="7318148" y="5055414"/>
                  <a:pt x="7315506" y="5059493"/>
                  <a:pt x="7312641" y="5063537"/>
                </a:cubicBezTo>
                <a:lnTo>
                  <a:pt x="7311153" y="5065661"/>
                </a:lnTo>
                <a:lnTo>
                  <a:pt x="7310197" y="5075032"/>
                </a:lnTo>
                <a:lnTo>
                  <a:pt x="7303683" y="5076576"/>
                </a:lnTo>
                <a:lnTo>
                  <a:pt x="7297768" y="5089898"/>
                </a:lnTo>
                <a:cubicBezTo>
                  <a:pt x="7296519" y="5095057"/>
                  <a:pt x="7296302" y="5100805"/>
                  <a:pt x="7297750" y="5107454"/>
                </a:cubicBezTo>
                <a:cubicBezTo>
                  <a:pt x="7309447" y="5125240"/>
                  <a:pt x="7295812" y="5147341"/>
                  <a:pt x="7297014" y="5169708"/>
                </a:cubicBezTo>
                <a:lnTo>
                  <a:pt x="7300719" y="5180532"/>
                </a:lnTo>
                <a:lnTo>
                  <a:pt x="7295705" y="5210620"/>
                </a:lnTo>
                <a:lnTo>
                  <a:pt x="7296901" y="5212749"/>
                </a:lnTo>
                <a:cubicBezTo>
                  <a:pt x="7296704" y="5218058"/>
                  <a:pt x="7294377" y="5228574"/>
                  <a:pt x="7294523" y="5242477"/>
                </a:cubicBezTo>
                <a:lnTo>
                  <a:pt x="7297776" y="5296160"/>
                </a:lnTo>
                <a:lnTo>
                  <a:pt x="7289955" y="5304499"/>
                </a:lnTo>
                <a:lnTo>
                  <a:pt x="7286210" y="5305374"/>
                </a:lnTo>
                <a:lnTo>
                  <a:pt x="7286995" y="5320092"/>
                </a:lnTo>
                <a:lnTo>
                  <a:pt x="7281550" y="5330613"/>
                </a:lnTo>
                <a:lnTo>
                  <a:pt x="7285354" y="5340890"/>
                </a:lnTo>
                <a:lnTo>
                  <a:pt x="7281914" y="5354491"/>
                </a:lnTo>
                <a:cubicBezTo>
                  <a:pt x="7280017" y="5359352"/>
                  <a:pt x="7277725" y="5364763"/>
                  <a:pt x="7275918" y="5370917"/>
                </a:cubicBezTo>
                <a:lnTo>
                  <a:pt x="7267655" y="5384350"/>
                </a:lnTo>
                <a:lnTo>
                  <a:pt x="7263791" y="5406610"/>
                </a:lnTo>
                <a:cubicBezTo>
                  <a:pt x="7260956" y="5423841"/>
                  <a:pt x="7257650" y="5440271"/>
                  <a:pt x="7251522" y="5456222"/>
                </a:cubicBezTo>
                <a:cubicBezTo>
                  <a:pt x="7253699" y="5469913"/>
                  <a:pt x="7252931" y="5482529"/>
                  <a:pt x="7242311" y="5493751"/>
                </a:cubicBezTo>
                <a:cubicBezTo>
                  <a:pt x="7236636" y="5529727"/>
                  <a:pt x="7245809" y="5539513"/>
                  <a:pt x="7231835" y="5561252"/>
                </a:cubicBezTo>
                <a:cubicBezTo>
                  <a:pt x="7236311" y="5568555"/>
                  <a:pt x="7238499" y="5573475"/>
                  <a:pt x="7239152" y="5577121"/>
                </a:cubicBezTo>
                <a:cubicBezTo>
                  <a:pt x="7241111" y="5588065"/>
                  <a:pt x="7229268" y="5587525"/>
                  <a:pt x="7224043" y="5605355"/>
                </a:cubicBezTo>
                <a:cubicBezTo>
                  <a:pt x="7216774" y="5624244"/>
                  <a:pt x="7213225" y="5590845"/>
                  <a:pt x="7209229" y="5609118"/>
                </a:cubicBezTo>
                <a:cubicBezTo>
                  <a:pt x="7212098" y="5628346"/>
                  <a:pt x="7194168" y="5628785"/>
                  <a:pt x="7198222" y="5648700"/>
                </a:cubicBezTo>
                <a:cubicBezTo>
                  <a:pt x="7212577" y="5642705"/>
                  <a:pt x="7189541" y="5689259"/>
                  <a:pt x="7201221" y="5689771"/>
                </a:cubicBezTo>
                <a:cubicBezTo>
                  <a:pt x="7181618" y="5708428"/>
                  <a:pt x="7201258" y="5715573"/>
                  <a:pt x="7192555" y="5739098"/>
                </a:cubicBezTo>
                <a:cubicBezTo>
                  <a:pt x="7184486" y="5750478"/>
                  <a:pt x="7182208" y="5758416"/>
                  <a:pt x="7187522" y="5768603"/>
                </a:cubicBezTo>
                <a:cubicBezTo>
                  <a:pt x="7148692" y="5821144"/>
                  <a:pt x="7181577" y="5799065"/>
                  <a:pt x="7162500" y="5846928"/>
                </a:cubicBezTo>
                <a:lnTo>
                  <a:pt x="7160827" y="5850799"/>
                </a:lnTo>
                <a:lnTo>
                  <a:pt x="7163312" y="5866636"/>
                </a:lnTo>
                <a:cubicBezTo>
                  <a:pt x="7163884" y="5867070"/>
                  <a:pt x="7164455" y="5867505"/>
                  <a:pt x="7165029" y="5867939"/>
                </a:cubicBezTo>
                <a:lnTo>
                  <a:pt x="7142501" y="5914339"/>
                </a:lnTo>
                <a:lnTo>
                  <a:pt x="7143151" y="5921221"/>
                </a:lnTo>
                <a:lnTo>
                  <a:pt x="7123808" y="5950546"/>
                </a:lnTo>
                <a:lnTo>
                  <a:pt x="7116299" y="5966186"/>
                </a:lnTo>
                <a:lnTo>
                  <a:pt x="7106117" y="5983669"/>
                </a:lnTo>
                <a:lnTo>
                  <a:pt x="7109622" y="5995569"/>
                </a:lnTo>
                <a:cubicBezTo>
                  <a:pt x="7114727" y="6023526"/>
                  <a:pt x="7092983" y="6067450"/>
                  <a:pt x="7116605" y="6077139"/>
                </a:cubicBezTo>
                <a:cubicBezTo>
                  <a:pt x="7102148" y="6089933"/>
                  <a:pt x="7125501" y="6101908"/>
                  <a:pt x="7127573" y="6115892"/>
                </a:cubicBezTo>
                <a:cubicBezTo>
                  <a:pt x="7118381" y="6127056"/>
                  <a:pt x="7126331" y="6132595"/>
                  <a:pt x="7128098" y="6142737"/>
                </a:cubicBezTo>
                <a:cubicBezTo>
                  <a:pt x="7122429" y="6147329"/>
                  <a:pt x="7122724" y="6155912"/>
                  <a:pt x="7129375" y="6158833"/>
                </a:cubicBezTo>
                <a:cubicBezTo>
                  <a:pt x="7144709" y="6154689"/>
                  <a:pt x="7137060" y="6184499"/>
                  <a:pt x="7147635" y="6186714"/>
                </a:cubicBezTo>
                <a:cubicBezTo>
                  <a:pt x="7149842" y="6204016"/>
                  <a:pt x="7136414" y="6279145"/>
                  <a:pt x="7153343" y="6291871"/>
                </a:cubicBezTo>
                <a:cubicBezTo>
                  <a:pt x="7161381" y="6326852"/>
                  <a:pt x="7134450" y="6377408"/>
                  <a:pt x="7134923" y="6392273"/>
                </a:cubicBezTo>
                <a:cubicBezTo>
                  <a:pt x="7103997" y="6407024"/>
                  <a:pt x="7185503" y="6478818"/>
                  <a:pt x="7187236" y="6541940"/>
                </a:cubicBezTo>
                <a:cubicBezTo>
                  <a:pt x="7184250" y="6550446"/>
                  <a:pt x="7184290" y="6554993"/>
                  <a:pt x="7191340" y="6557275"/>
                </a:cubicBezTo>
                <a:cubicBezTo>
                  <a:pt x="7195412" y="6573685"/>
                  <a:pt x="7202070" y="6606060"/>
                  <a:pt x="7211670" y="6640404"/>
                </a:cubicBezTo>
                <a:cubicBezTo>
                  <a:pt x="7219591" y="6666216"/>
                  <a:pt x="7212698" y="6793331"/>
                  <a:pt x="7221085" y="6827708"/>
                </a:cubicBezTo>
                <a:lnTo>
                  <a:pt x="7227698" y="6857999"/>
                </a:lnTo>
                <a:lnTo>
                  <a:pt x="0" y="6857999"/>
                </a:lnTo>
                <a:close/>
              </a:path>
            </a:pathLst>
          </a:custGeom>
        </p:spPr>
      </p:pic>
    </p:spTree>
    <p:extLst>
      <p:ext uri="{BB962C8B-B14F-4D97-AF65-F5344CB8AC3E}">
        <p14:creationId xmlns:p14="http://schemas.microsoft.com/office/powerpoint/2010/main" val="3993132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itle 13">
            <a:extLst>
              <a:ext uri="{FF2B5EF4-FFF2-40B4-BE49-F238E27FC236}">
                <a16:creationId xmlns:a16="http://schemas.microsoft.com/office/drawing/2014/main" id="{380681A4-3FB5-4C86-B096-26281897B272}"/>
              </a:ext>
            </a:extLst>
          </p:cNvPr>
          <p:cNvSpPr>
            <a:spLocks noGrp="1"/>
          </p:cNvSpPr>
          <p:nvPr>
            <p:ph type="title"/>
          </p:nvPr>
        </p:nvSpPr>
        <p:spPr>
          <a:xfrm>
            <a:off x="517889" y="4883544"/>
            <a:ext cx="3876086" cy="1556907"/>
          </a:xfrm>
        </p:spPr>
        <p:txBody>
          <a:bodyPr vert="horz" lIns="91440" tIns="45720" rIns="91440" bIns="45720" rtlCol="0" anchor="ctr">
            <a:normAutofit/>
          </a:bodyPr>
          <a:lstStyle/>
          <a:p>
            <a:pPr algn="l"/>
            <a:r>
              <a:rPr lang="en-US">
                <a:solidFill>
                  <a:schemeClr val="tx1"/>
                </a:solidFill>
              </a:rPr>
              <a:t>Data Processing</a:t>
            </a:r>
            <a:endParaRPr lang="en-US" dirty="0">
              <a:solidFill>
                <a:schemeClr val="tx1"/>
              </a:solidFill>
            </a:endParaRPr>
          </a:p>
        </p:txBody>
      </p:sp>
      <p:sp>
        <p:nvSpPr>
          <p:cNvPr id="21" name="Rectangle 20">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89" y="0"/>
            <a:ext cx="11231745"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bstract image of large maze">
            <a:extLst>
              <a:ext uri="{FF2B5EF4-FFF2-40B4-BE49-F238E27FC236}">
                <a16:creationId xmlns:a16="http://schemas.microsoft.com/office/drawing/2014/main" id="{6219FAF3-8FF8-068F-48E9-BE3C2FB4981E}"/>
              </a:ext>
            </a:extLst>
          </p:cNvPr>
          <p:cNvPicPr>
            <a:picLocks noChangeAspect="1"/>
          </p:cNvPicPr>
          <p:nvPr/>
        </p:nvPicPr>
        <p:blipFill>
          <a:blip r:embed="rId2"/>
          <a:srcRect t="20159" b="20159"/>
          <a:stretch/>
        </p:blipFill>
        <p:spPr>
          <a:xfrm>
            <a:off x="959205" y="364142"/>
            <a:ext cx="10369645" cy="3867993"/>
          </a:xfrm>
          <a:prstGeom prst="rect">
            <a:avLst/>
          </a:prstGeom>
        </p:spPr>
      </p:pic>
      <p:sp>
        <p:nvSpPr>
          <p:cNvPr id="25" name="Rectangle 24">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001107" y="5661132"/>
            <a:ext cx="1463040"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A24B9D82-7F2D-6FD5-C3B5-5AD7DAEEF0BB}"/>
              </a:ext>
            </a:extLst>
          </p:cNvPr>
          <p:cNvSpPr txBox="1"/>
          <p:nvPr/>
        </p:nvSpPr>
        <p:spPr>
          <a:xfrm>
            <a:off x="5162719" y="4734098"/>
            <a:ext cx="6586915" cy="1899458"/>
          </a:xfrm>
          <a:prstGeom prst="rect">
            <a:avLst/>
          </a:prstGeom>
        </p:spPr>
        <p:txBody>
          <a:bodyPr vert="horz" lIns="91440" tIns="45720" rIns="91440" bIns="45720" rtlCol="0" anchor="ctr">
            <a:noAutofit/>
          </a:bodyPr>
          <a:lstStyle/>
          <a:p>
            <a:pPr>
              <a:lnSpc>
                <a:spcPct val="90000"/>
              </a:lnSpc>
              <a:spcAft>
                <a:spcPts val="600"/>
              </a:spcAft>
            </a:pPr>
            <a:r>
              <a:rPr lang="en-US" sz="1400" b="1" dirty="0"/>
              <a:t>Exercise Integration: </a:t>
            </a:r>
            <a:r>
              <a:rPr lang="en-US" sz="1050" dirty="0"/>
              <a:t>Our endeavor involved pulling all exercises and their corresponding code into the model's extensive repository. We meticulously converted them into text format, distinguishing between markdown and code components using our specialized delimiter.</a:t>
            </a:r>
          </a:p>
          <a:p>
            <a:pPr>
              <a:lnSpc>
                <a:spcPct val="90000"/>
              </a:lnSpc>
              <a:spcAft>
                <a:spcPts val="600"/>
              </a:spcAft>
            </a:pPr>
            <a:r>
              <a:rPr lang="en-US" sz="1400" b="1" dirty="0"/>
              <a:t>Slide Transformation: </a:t>
            </a:r>
            <a:r>
              <a:rPr lang="en-US" sz="1050" dirty="0"/>
              <a:t>We systematically converted all slides into PDF format using the </a:t>
            </a:r>
            <a:r>
              <a:rPr lang="en-US" sz="1050" dirty="0" err="1"/>
              <a:t>fitz</a:t>
            </a:r>
            <a:r>
              <a:rPr lang="en-US" sz="1050" dirty="0"/>
              <a:t> framework and seamlessly integrated them into the model. This streamlined process ensures efficient handling of presentation materials, enhancing accessibility and usability.</a:t>
            </a:r>
          </a:p>
          <a:p>
            <a:pPr>
              <a:lnSpc>
                <a:spcPct val="90000"/>
              </a:lnSpc>
              <a:spcAft>
                <a:spcPts val="600"/>
              </a:spcAft>
            </a:pPr>
            <a:r>
              <a:rPr lang="en-US" sz="1400" b="1" dirty="0"/>
              <a:t>Transcript Processing: </a:t>
            </a:r>
            <a:r>
              <a:rPr lang="en-US" sz="1050" dirty="0"/>
              <a:t>We embarked on the task of converting transcripts into text format. However, our endeavors extended beyond mere conversion. We meticulously curated specific examples exemplifying Anthony's distinctive style to train our model. This approach ensures the infusion of his wit, charm, and unparalleled expertise into our system.</a:t>
            </a:r>
          </a:p>
        </p:txBody>
      </p:sp>
      <p:sp>
        <p:nvSpPr>
          <p:cNvPr id="2" name="Date Placeholder 1">
            <a:extLst>
              <a:ext uri="{FF2B5EF4-FFF2-40B4-BE49-F238E27FC236}">
                <a16:creationId xmlns:a16="http://schemas.microsoft.com/office/drawing/2014/main" id="{25694033-4A29-4F32-985A-A0D4EA13BBD8}"/>
              </a:ext>
            </a:extLst>
          </p:cNvPr>
          <p:cNvSpPr>
            <a:spLocks noGrp="1"/>
          </p:cNvSpPr>
          <p:nvPr>
            <p:ph type="dt" sz="half" idx="10"/>
          </p:nvPr>
        </p:nvSpPr>
        <p:spPr>
          <a:xfrm>
            <a:off x="517889" y="6492240"/>
            <a:ext cx="3063511"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endParaRPr lang="en-US" sz="1200" cap="none" spc="0" dirty="0">
              <a:solidFill>
                <a:prstClr val="black">
                  <a:tint val="75000"/>
                </a:prstClr>
              </a:solidFill>
              <a:latin typeface="Calibri" panose="020F0502020204030204"/>
            </a:endParaRPr>
          </a:p>
        </p:txBody>
      </p:sp>
      <p:sp>
        <p:nvSpPr>
          <p:cNvPr id="3" name="Footer Placeholder 2">
            <a:extLst>
              <a:ext uri="{FF2B5EF4-FFF2-40B4-BE49-F238E27FC236}">
                <a16:creationId xmlns:a16="http://schemas.microsoft.com/office/drawing/2014/main" id="{979112AA-EDD8-48C5-9416-7C550BEBD458}"/>
              </a:ext>
            </a:extLst>
          </p:cNvPr>
          <p:cNvSpPr>
            <a:spLocks noGrp="1"/>
          </p:cNvSpPr>
          <p:nvPr>
            <p:ph type="ftr" sz="quarter" idx="11"/>
          </p:nvPr>
        </p:nvSpPr>
        <p:spPr>
          <a:xfrm>
            <a:off x="4038600" y="6492240"/>
            <a:ext cx="4114800" cy="365125"/>
          </a:xfrm>
        </p:spPr>
        <p:txBody>
          <a:bodyPr vert="horz" lIns="91440" tIns="45720" rIns="91440" bIns="45720" rtlCol="0" anchor="ctr">
            <a:normAutofit/>
          </a:bodyPr>
          <a:lstStyle/>
          <a:p>
            <a:pPr>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CF6FA9E2-D06E-4941-A890-559D63E75D69}"/>
              </a:ext>
            </a:extLst>
          </p:cNvPr>
          <p:cNvSpPr>
            <a:spLocks noGrp="1"/>
          </p:cNvSpPr>
          <p:nvPr>
            <p:ph type="sldNum" sz="quarter" idx="12"/>
          </p:nvPr>
        </p:nvSpPr>
        <p:spPr>
          <a:xfrm>
            <a:off x="8610600" y="649224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solidFill>
                  <a:prstClr val="black">
                    <a:tint val="75000"/>
                  </a:prstClr>
                </a:solidFill>
                <a:latin typeface="Calibri" panose="020F0502020204030204"/>
              </a:rPr>
              <a:pPr>
                <a:spcAft>
                  <a:spcPts val="600"/>
                </a:spcAft>
                <a:defRPr/>
              </a:pPr>
              <a:t>6</a:t>
            </a:fld>
            <a:endParaRPr lang="en-US" sz="1200" cap="none" spc="0">
              <a:solidFill>
                <a:prstClr val="black">
                  <a:tint val="75000"/>
                </a:prstClr>
              </a:solidFill>
              <a:latin typeface="Calibri" panose="020F0502020204030204"/>
            </a:endParaRPr>
          </a:p>
        </p:txBody>
      </p:sp>
    </p:spTree>
    <p:extLst>
      <p:ext uri="{BB962C8B-B14F-4D97-AF65-F5344CB8AC3E}">
        <p14:creationId xmlns:p14="http://schemas.microsoft.com/office/powerpoint/2010/main" val="2788665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9">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31">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0" y="609600"/>
            <a:ext cx="3739341" cy="1330839"/>
          </a:xfrm>
        </p:spPr>
        <p:txBody>
          <a:bodyPr vert="horz" lIns="91440" tIns="45720" rIns="91440" bIns="45720" rtlCol="0" anchor="ctr">
            <a:normAutofit/>
          </a:bodyPr>
          <a:lstStyle/>
          <a:p>
            <a:pPr algn="l"/>
            <a:r>
              <a:rPr lang="en-US" sz="3100" kern="1200" dirty="0">
                <a:solidFill>
                  <a:schemeClr val="tx1"/>
                </a:solidFill>
                <a:latin typeface="+mj-lt"/>
                <a:ea typeface="+mj-ea"/>
                <a:cs typeface="+mj-cs"/>
              </a:rPr>
              <a:t>Model Implementation</a:t>
            </a: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pic>
        <p:nvPicPr>
          <p:cNvPr id="8" name="Picture 7" descr="A computer with a cloud computing diagram&#10;&#10;Description automatically generated with medium confidence">
            <a:extLst>
              <a:ext uri="{FF2B5EF4-FFF2-40B4-BE49-F238E27FC236}">
                <a16:creationId xmlns:a16="http://schemas.microsoft.com/office/drawing/2014/main" id="{3A3E28B3-E2DE-C91D-7003-3160B1BB5DC3}"/>
              </a:ext>
            </a:extLst>
          </p:cNvPr>
          <p:cNvPicPr>
            <a:picLocks noChangeAspect="1"/>
          </p:cNvPicPr>
          <p:nvPr/>
        </p:nvPicPr>
        <p:blipFill>
          <a:blip r:embed="rId2"/>
          <a:stretch>
            <a:fillRect/>
          </a:stretch>
        </p:blipFill>
        <p:spPr>
          <a:xfrm>
            <a:off x="5744073" y="661916"/>
            <a:ext cx="5557909" cy="5557909"/>
          </a:xfrm>
          <a:prstGeom prst="rect">
            <a:avLst/>
          </a:prstGeom>
        </p:spPr>
      </p:pic>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743200" cy="365125"/>
          </a:xfrm>
        </p:spPr>
        <p:txBody>
          <a:bodyPr vert="horz" lIns="91440" tIns="45720" rIns="91440" bIns="45720" rtlCol="0" anchor="ctr">
            <a:normAutofit/>
          </a:bodyPr>
          <a:lstStyle/>
          <a:p>
            <a:pPr>
              <a:spcAft>
                <a:spcPts val="600"/>
              </a:spcAft>
            </a:pPr>
            <a:r>
              <a:rPr lang="en-US" dirty="0">
                <a:solidFill>
                  <a:schemeClr val="tx1">
                    <a:lumMod val="50000"/>
                    <a:lumOff val="50000"/>
                  </a:schemeClr>
                </a:solidFill>
              </a:rPr>
              <a:t>2024</a:t>
            </a:r>
          </a:p>
        </p:txBody>
      </p:sp>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4038600" y="6356350"/>
            <a:ext cx="4114800" cy="365125"/>
          </a:xfrm>
        </p:spPr>
        <p:txBody>
          <a:bodyPr vert="horz" lIns="91440" tIns="45720" rIns="91440" bIns="45720" rtlCol="0" anchor="ctr">
            <a:normAutofit fontScale="92500" lnSpcReduction="10000"/>
          </a:bodyPr>
          <a:lstStyle/>
          <a:p>
            <a:pPr>
              <a:spcAft>
                <a:spcPts val="600"/>
              </a:spcAft>
            </a:pPr>
            <a:r>
              <a:rPr lang="en-US" kern="1200" dirty="0">
                <a:solidFill>
                  <a:schemeClr val="tx1">
                    <a:lumMod val="50000"/>
                    <a:lumOff val="50000"/>
                  </a:schemeClr>
                </a:solidFill>
                <a:latin typeface="+mn-lt"/>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F91729D4-A164-47A3-830D-E792BCE699E4}" type="slidenum">
              <a:rPr lang="en-US">
                <a:solidFill>
                  <a:schemeClr val="tx1">
                    <a:lumMod val="50000"/>
                    <a:lumOff val="50000"/>
                  </a:schemeClr>
                </a:solidFill>
              </a:rPr>
              <a:pPr>
                <a:spcAft>
                  <a:spcPts val="600"/>
                </a:spcAft>
              </a:pPr>
              <a:t>7</a:t>
            </a:fld>
            <a:endParaRPr lang="en-US">
              <a:solidFill>
                <a:schemeClr val="tx1">
                  <a:lumMod val="50000"/>
                  <a:lumOff val="50000"/>
                </a:schemeClr>
              </a:solidFill>
            </a:endParaRPr>
          </a:p>
        </p:txBody>
      </p:sp>
      <p:sp>
        <p:nvSpPr>
          <p:cNvPr id="10" name="TextBox 9">
            <a:extLst>
              <a:ext uri="{FF2B5EF4-FFF2-40B4-BE49-F238E27FC236}">
                <a16:creationId xmlns:a16="http://schemas.microsoft.com/office/drawing/2014/main" id="{1478412B-9B5C-C8CC-5D47-CB71AF7858DC}"/>
              </a:ext>
            </a:extLst>
          </p:cNvPr>
          <p:cNvSpPr txBox="1"/>
          <p:nvPr/>
        </p:nvSpPr>
        <p:spPr>
          <a:xfrm>
            <a:off x="122959" y="2099660"/>
            <a:ext cx="4454582" cy="3970318"/>
          </a:xfrm>
          <a:prstGeom prst="rect">
            <a:avLst/>
          </a:prstGeom>
          <a:noFill/>
        </p:spPr>
        <p:txBody>
          <a:bodyPr wrap="square">
            <a:spAutoFit/>
          </a:bodyPr>
          <a:lstStyle/>
          <a:p>
            <a:pPr marL="285750" indent="-285750">
              <a:buFont typeface="Arial" panose="020B0604020202020204" pitchFamily="34" charset="0"/>
              <a:buChar char="•"/>
            </a:pPr>
            <a:r>
              <a:rPr lang="en-US" sz="1200" dirty="0"/>
              <a:t>Two model architecture: </a:t>
            </a:r>
            <a:r>
              <a:rPr lang="en-US" sz="1200" dirty="0" err="1"/>
              <a:t>ConversationalRetrievalChain</a:t>
            </a:r>
            <a:r>
              <a:rPr lang="en-US" sz="1200" dirty="0"/>
              <a:t> --&gt; </a:t>
            </a:r>
            <a:r>
              <a:rPr lang="en-US" sz="1200" dirty="0" err="1"/>
              <a:t>ChatChain</a:t>
            </a:r>
            <a:endParaRPr lang="en-US" sz="1200" dirty="0"/>
          </a:p>
          <a:p>
            <a:pPr marL="628650" lvl="1" indent="-171450">
              <a:buFont typeface="Arial" panose="020B0604020202020204" pitchFamily="34" charset="0"/>
              <a:buChar char="•"/>
            </a:pPr>
            <a:r>
              <a:rPr lang="en-US" sz="1200" dirty="0"/>
              <a:t>ChatGPT 3.5-Turbo</a:t>
            </a:r>
          </a:p>
          <a:p>
            <a:pPr lvl="1"/>
            <a:endParaRPr lang="en-US" sz="1200" dirty="0"/>
          </a:p>
          <a:p>
            <a:pPr marL="285750" indent="-285750">
              <a:buFont typeface="Arial" panose="020B0604020202020204" pitchFamily="34" charset="0"/>
              <a:buChar char="•"/>
            </a:pPr>
            <a:r>
              <a:rPr lang="en-US" sz="1200" dirty="0"/>
              <a:t>Cloud vector storage using </a:t>
            </a:r>
            <a:r>
              <a:rPr lang="en-US" sz="1200" dirty="0" err="1"/>
              <a:t>Qdrant</a:t>
            </a:r>
            <a:endParaRPr lang="en-US" sz="1200" dirty="0"/>
          </a:p>
          <a:p>
            <a:pPr marL="628650" lvl="1" indent="-171450">
              <a:buFont typeface="Arial" panose="020B0604020202020204" pitchFamily="34" charset="0"/>
              <a:buChar char="•"/>
            </a:pPr>
            <a:r>
              <a:rPr lang="en-US" sz="1200" dirty="0"/>
              <a:t>creating a cluster and collection on </a:t>
            </a:r>
            <a:r>
              <a:rPr lang="en-US" sz="1200" dirty="0" err="1"/>
              <a:t>Qdrant</a:t>
            </a:r>
            <a:endParaRPr lang="en-US" sz="1200" dirty="0"/>
          </a:p>
          <a:p>
            <a:pPr marL="628650" lvl="1" indent="-171450">
              <a:buFont typeface="Arial" panose="020B0604020202020204" pitchFamily="34" charset="0"/>
              <a:buChar char="•"/>
            </a:pPr>
            <a:r>
              <a:rPr lang="en-US" sz="1200" dirty="0"/>
              <a:t>load pdf and txt files using </a:t>
            </a:r>
            <a:r>
              <a:rPr lang="en-US" sz="1200" dirty="0" err="1"/>
              <a:t>OpenAi's</a:t>
            </a:r>
            <a:r>
              <a:rPr lang="en-US" sz="1200" dirty="0"/>
              <a:t> embeddings, length 1536</a:t>
            </a:r>
          </a:p>
          <a:p>
            <a:pPr marL="285750" indent="-285750">
              <a:lnSpc>
                <a:spcPct val="200000"/>
              </a:lnSpc>
              <a:buFont typeface="Arial" panose="020B0604020202020204" pitchFamily="34" charset="0"/>
              <a:buChar char="•"/>
            </a:pPr>
            <a:r>
              <a:rPr lang="en-US" sz="1200" dirty="0"/>
              <a:t>CRC answers questions based on source documents</a:t>
            </a:r>
          </a:p>
          <a:p>
            <a:pPr marL="285750" indent="-285750">
              <a:lnSpc>
                <a:spcPct val="200000"/>
              </a:lnSpc>
              <a:buFont typeface="Arial" panose="020B0604020202020204" pitchFamily="34" charset="0"/>
              <a:buChar char="•"/>
            </a:pPr>
            <a:r>
              <a:rPr lang="en-US" sz="1200" dirty="0"/>
              <a:t>Search </a:t>
            </a:r>
            <a:r>
              <a:rPr lang="en-US" sz="1200" dirty="0" err="1"/>
              <a:t>Qdrant</a:t>
            </a:r>
            <a:r>
              <a:rPr lang="en-US" sz="1200" dirty="0"/>
              <a:t> collection for most relevant document</a:t>
            </a:r>
          </a:p>
          <a:p>
            <a:pPr marL="285750" indent="-285750">
              <a:buFont typeface="Arial" panose="020B0604020202020204" pitchFamily="34" charset="0"/>
              <a:buChar char="•"/>
            </a:pPr>
            <a:r>
              <a:rPr lang="en-US" sz="1200" dirty="0"/>
              <a:t>Combine source document and CRC response, feed it into 'Flair' bot</a:t>
            </a:r>
          </a:p>
          <a:p>
            <a:endParaRPr lang="en-US" sz="1200" dirty="0"/>
          </a:p>
          <a:p>
            <a:pPr marL="285750" indent="-285750">
              <a:buFont typeface="Arial" panose="020B0604020202020204" pitchFamily="34" charset="0"/>
              <a:buChar char="•"/>
            </a:pPr>
            <a:r>
              <a:rPr lang="en-US" sz="1200" dirty="0"/>
              <a:t>Flair bot uses few shot prompting to add personality to the response while maintaining the answer integrity and correct point of view</a:t>
            </a:r>
          </a:p>
          <a:p>
            <a:endParaRPr lang="en-US" sz="1200" dirty="0"/>
          </a:p>
          <a:p>
            <a:pPr marL="285750" indent="-285750">
              <a:buFont typeface="Arial" panose="020B0604020202020204" pitchFamily="34" charset="0"/>
              <a:buChar char="•"/>
            </a:pPr>
            <a:r>
              <a:rPr lang="en-US" sz="1200" dirty="0"/>
              <a:t>Write final response to the user, including source document, answer, and flair</a:t>
            </a:r>
          </a:p>
        </p:txBody>
      </p:sp>
    </p:spTree>
    <p:extLst>
      <p:ext uri="{BB962C8B-B14F-4D97-AF65-F5344CB8AC3E}">
        <p14:creationId xmlns:p14="http://schemas.microsoft.com/office/powerpoint/2010/main" val="6042454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itle 17">
            <a:extLst>
              <a:ext uri="{FF2B5EF4-FFF2-40B4-BE49-F238E27FC236}">
                <a16:creationId xmlns:a16="http://schemas.microsoft.com/office/drawing/2014/main" id="{EC176543-7DEE-469A-86A8-549E0CFCF66A}"/>
              </a:ext>
            </a:extLst>
          </p:cNvPr>
          <p:cNvSpPr>
            <a:spLocks noGrp="1"/>
          </p:cNvSpPr>
          <p:nvPr>
            <p:ph type="title"/>
          </p:nvPr>
        </p:nvSpPr>
        <p:spPr>
          <a:xfrm>
            <a:off x="838201" y="365125"/>
            <a:ext cx="5251316" cy="1807305"/>
          </a:xfrm>
        </p:spPr>
        <p:txBody>
          <a:bodyPr vert="horz" lIns="91440" tIns="45720" rIns="91440" bIns="45720" rtlCol="0" anchor="ctr">
            <a:normAutofit/>
          </a:bodyPr>
          <a:lstStyle/>
          <a:p>
            <a:pPr algn="l"/>
            <a:r>
              <a:rPr lang="en-US" sz="4400" dirty="0">
                <a:solidFill>
                  <a:schemeClr val="tx1"/>
                </a:solidFill>
              </a:rPr>
              <a:t>Model Optimization</a:t>
            </a:r>
          </a:p>
        </p:txBody>
      </p:sp>
      <p:sp>
        <p:nvSpPr>
          <p:cNvPr id="10" name="TextBox 9">
            <a:extLst>
              <a:ext uri="{FF2B5EF4-FFF2-40B4-BE49-F238E27FC236}">
                <a16:creationId xmlns:a16="http://schemas.microsoft.com/office/drawing/2014/main" id="{1478412B-9B5C-C8CC-5D47-CB71AF7858DC}"/>
              </a:ext>
            </a:extLst>
          </p:cNvPr>
          <p:cNvSpPr txBox="1"/>
          <p:nvPr/>
        </p:nvSpPr>
        <p:spPr>
          <a:xfrm>
            <a:off x="838200" y="2333297"/>
            <a:ext cx="4619621" cy="3843666"/>
          </a:xfrm>
          <a:prstGeom prst="rect">
            <a:avLst/>
          </a:prstGeom>
        </p:spPr>
        <p:txBody>
          <a:bodyPr vert="horz" lIns="91440" tIns="45720" rIns="91440" bIns="45720" rtlCol="0">
            <a:normAutofit/>
          </a:bodyPr>
          <a:lstStyle/>
          <a:p>
            <a:pPr marL="171450" indent="-171450">
              <a:lnSpc>
                <a:spcPct val="90000"/>
              </a:lnSpc>
              <a:spcAft>
                <a:spcPts val="600"/>
              </a:spcAft>
              <a:buFont typeface="Arial" panose="020B0604020202020204" pitchFamily="34" charset="0"/>
              <a:buChar char="•"/>
            </a:pPr>
            <a:r>
              <a:rPr lang="en-US" sz="1400" dirty="0"/>
              <a:t>Modify source data</a:t>
            </a:r>
          </a:p>
          <a:p>
            <a:pPr marL="628650" lvl="1" indent="-171450">
              <a:lnSpc>
                <a:spcPct val="90000"/>
              </a:lnSpc>
              <a:spcAft>
                <a:spcPts val="600"/>
              </a:spcAft>
              <a:buFont typeface="Arial" panose="020B0604020202020204" pitchFamily="34" charset="0"/>
              <a:buChar char="•"/>
            </a:pPr>
            <a:r>
              <a:rPr lang="en-US" sz="1400" dirty="0"/>
              <a:t>Maintain separate files for source document search</a:t>
            </a:r>
          </a:p>
          <a:p>
            <a:pPr marL="628650" lvl="1" indent="-171450">
              <a:lnSpc>
                <a:spcPct val="90000"/>
              </a:lnSpc>
              <a:spcAft>
                <a:spcPts val="600"/>
              </a:spcAft>
              <a:buFont typeface="Arial" panose="020B0604020202020204" pitchFamily="34" charset="0"/>
              <a:buChar char="•"/>
            </a:pPr>
            <a:r>
              <a:rPr lang="en-US" sz="1400" dirty="0"/>
              <a:t>Improve accuracy of file names for better source document search</a:t>
            </a:r>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Prefix prompt engineering</a:t>
            </a:r>
          </a:p>
          <a:p>
            <a:pPr marL="628650" lvl="1" indent="-171450">
              <a:lnSpc>
                <a:spcPct val="90000"/>
              </a:lnSpc>
              <a:spcAft>
                <a:spcPts val="600"/>
              </a:spcAft>
              <a:buFont typeface="Arial" panose="020B0604020202020204" pitchFamily="34" charset="0"/>
              <a:buChar char="•"/>
            </a:pPr>
            <a:r>
              <a:rPr lang="en-US" sz="1400" dirty="0"/>
              <a:t>Maintain correct point of view, "Great question!" vs "Great insight!“</a:t>
            </a:r>
          </a:p>
          <a:p>
            <a:pPr marL="628650" lvl="1" indent="-171450">
              <a:lnSpc>
                <a:spcPct val="90000"/>
              </a:lnSpc>
              <a:spcAft>
                <a:spcPts val="600"/>
              </a:spcAft>
              <a:buFont typeface="Arial" panose="020B0604020202020204" pitchFamily="34" charset="0"/>
              <a:buChar char="•"/>
            </a:pPr>
            <a:r>
              <a:rPr lang="en-US" sz="1400" dirty="0"/>
              <a:t>Adjust levels of personality traits, ensure variety.</a:t>
            </a:r>
          </a:p>
          <a:p>
            <a:pPr lvl="1">
              <a:lnSpc>
                <a:spcPct val="90000"/>
              </a:lnSpc>
              <a:spcAft>
                <a:spcPts val="600"/>
              </a:spcAft>
            </a:pPr>
            <a:endParaRPr lang="en-US" sz="1400" dirty="0"/>
          </a:p>
          <a:p>
            <a:pPr lvl="1">
              <a:lnSpc>
                <a:spcPct val="90000"/>
              </a:lnSpc>
              <a:spcAft>
                <a:spcPts val="600"/>
              </a:spcAft>
            </a:pPr>
            <a:endParaRPr lang="en-US" sz="1400" dirty="0"/>
          </a:p>
          <a:p>
            <a:pPr marL="171450" indent="-171450">
              <a:lnSpc>
                <a:spcPct val="90000"/>
              </a:lnSpc>
              <a:spcAft>
                <a:spcPts val="600"/>
              </a:spcAft>
              <a:buFont typeface="Arial" panose="020B0604020202020204" pitchFamily="34" charset="0"/>
              <a:buChar char="•"/>
            </a:pPr>
            <a:r>
              <a:rPr lang="en-US" sz="1400" dirty="0"/>
              <a:t>Example prompt engineering</a:t>
            </a:r>
          </a:p>
          <a:p>
            <a:pPr marL="628650" lvl="1" indent="-171450">
              <a:lnSpc>
                <a:spcPct val="90000"/>
              </a:lnSpc>
              <a:spcAft>
                <a:spcPts val="600"/>
              </a:spcAft>
              <a:buFont typeface="Arial" panose="020B0604020202020204" pitchFamily="34" charset="0"/>
              <a:buChar char="•"/>
            </a:pPr>
            <a:r>
              <a:rPr lang="en-US" sz="1400" dirty="0"/>
              <a:t>Example variety and number</a:t>
            </a:r>
          </a:p>
        </p:txBody>
      </p:sp>
      <p:sp>
        <p:nvSpPr>
          <p:cNvPr id="4" name="Date Placeholder 3">
            <a:extLst>
              <a:ext uri="{FF2B5EF4-FFF2-40B4-BE49-F238E27FC236}">
                <a16:creationId xmlns:a16="http://schemas.microsoft.com/office/drawing/2014/main" id="{E51FFF33-E8B3-4EE3-904F-9D364CBF15E4}"/>
              </a:ext>
            </a:extLst>
          </p:cNvPr>
          <p:cNvSpPr>
            <a:spLocks noGrp="1"/>
          </p:cNvSpPr>
          <p:nvPr>
            <p:ph type="dt" sz="half" idx="10"/>
          </p:nvPr>
        </p:nvSpPr>
        <p:spPr>
          <a:xfrm>
            <a:off x="838200" y="6356350"/>
            <a:ext cx="2590800" cy="365125"/>
          </a:xfrm>
        </p:spPr>
        <p:txBody>
          <a:bodyPr vert="horz" lIns="91440" tIns="45720" rIns="91440" bIns="45720" rtlCol="0" anchor="ctr">
            <a:normAutofit/>
          </a:bodyPr>
          <a:lstStyle/>
          <a:p>
            <a:pPr>
              <a:spcAft>
                <a:spcPts val="600"/>
              </a:spcAft>
              <a:defRPr/>
            </a:pPr>
            <a:r>
              <a:rPr lang="en-US" sz="1200" cap="none" spc="0">
                <a:solidFill>
                  <a:prstClr val="black">
                    <a:tint val="75000"/>
                  </a:prstClr>
                </a:solidFill>
                <a:latin typeface="Calibri" panose="020F0502020204030204"/>
              </a:rPr>
              <a:t>2024</a:t>
            </a:r>
          </a:p>
        </p:txBody>
      </p:sp>
      <p:pic>
        <p:nvPicPr>
          <p:cNvPr id="8" name="Picture 7">
            <a:extLst>
              <a:ext uri="{FF2B5EF4-FFF2-40B4-BE49-F238E27FC236}">
                <a16:creationId xmlns:a16="http://schemas.microsoft.com/office/drawing/2014/main" id="{3A3E28B3-E2DE-C91D-7003-3160B1BB5DC3}"/>
              </a:ext>
            </a:extLst>
          </p:cNvPr>
          <p:cNvPicPr>
            <a:picLocks noChangeAspect="1"/>
          </p:cNvPicPr>
          <p:nvPr/>
        </p:nvPicPr>
        <p:blipFill rotWithShape="1">
          <a:blip r:embed="rId2"/>
          <a:srcRect l="4565" r="8489"/>
          <a:stretch/>
        </p:blipFill>
        <p:spPr>
          <a:xfrm>
            <a:off x="6229215" y="10"/>
            <a:ext cx="5962785" cy="68579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p:spPr>
      </p:pic>
      <p:sp>
        <p:nvSpPr>
          <p:cNvPr id="5" name="Footer Placeholder 4">
            <a:extLst>
              <a:ext uri="{FF2B5EF4-FFF2-40B4-BE49-F238E27FC236}">
                <a16:creationId xmlns:a16="http://schemas.microsoft.com/office/drawing/2014/main" id="{306B0052-2D8D-4986-ACEC-FCF60EFB4D75}"/>
              </a:ext>
            </a:extLst>
          </p:cNvPr>
          <p:cNvSpPr>
            <a:spLocks noGrp="1"/>
          </p:cNvSpPr>
          <p:nvPr>
            <p:ph type="ftr" sz="quarter" idx="11"/>
          </p:nvPr>
        </p:nvSpPr>
        <p:spPr>
          <a:xfrm>
            <a:off x="3505200" y="6356350"/>
            <a:ext cx="3429000" cy="365125"/>
          </a:xfrm>
        </p:spPr>
        <p:txBody>
          <a:bodyPr vert="horz" lIns="91440" tIns="45720" rIns="91440" bIns="45720" rtlCol="0" anchor="ctr">
            <a:normAutofit fontScale="92500"/>
          </a:bodyPr>
          <a:lstStyle/>
          <a:p>
            <a:pPr algn="l">
              <a:spcAft>
                <a:spcPts val="600"/>
              </a:spcAft>
              <a:defRPr/>
            </a:pPr>
            <a:r>
              <a:rPr lang="en-US" sz="1200" kern="1200" cap="none" spc="0" dirty="0">
                <a:solidFill>
                  <a:prstClr val="black">
                    <a:tint val="75000"/>
                  </a:prstClr>
                </a:solidFill>
                <a:latin typeface="Calibri" panose="020F0502020204030204"/>
                <a:ea typeface="+mn-ea"/>
                <a:cs typeface="+mn-cs"/>
              </a:rPr>
              <a:t>Ask Anthony: Chat with your AI Bootcamp Instructor!</a:t>
            </a:r>
          </a:p>
        </p:txBody>
      </p:sp>
      <p:sp>
        <p:nvSpPr>
          <p:cNvPr id="6" name="Slide Number Placeholder 5">
            <a:extLst>
              <a:ext uri="{FF2B5EF4-FFF2-40B4-BE49-F238E27FC236}">
                <a16:creationId xmlns:a16="http://schemas.microsoft.com/office/drawing/2014/main" id="{F7B130F3-0984-44C2-B703-32E2E77F32DF}"/>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a:solidFill>
                  <a:srgbClr val="FFFFFF"/>
                </a:solidFill>
                <a:latin typeface="Calibri" panose="020F0502020204030204"/>
              </a:rPr>
              <a:pPr>
                <a:spcAft>
                  <a:spcPts val="600"/>
                </a:spcAft>
                <a:defRPr/>
              </a:pPr>
              <a:t>8</a:t>
            </a:fld>
            <a:endParaRPr lang="en-US" sz="1200" cap="none" spc="0">
              <a:solidFill>
                <a:srgbClr val="FFFFFF"/>
              </a:solidFill>
              <a:latin typeface="Calibri" panose="020F0502020204030204"/>
            </a:endParaRPr>
          </a:p>
        </p:txBody>
      </p:sp>
      <p:sp>
        <p:nvSpPr>
          <p:cNvPr id="3" name="TextBox 2">
            <a:extLst>
              <a:ext uri="{FF2B5EF4-FFF2-40B4-BE49-F238E27FC236}">
                <a16:creationId xmlns:a16="http://schemas.microsoft.com/office/drawing/2014/main" id="{657CE7EA-061E-DA39-5638-67093A84AA49}"/>
              </a:ext>
            </a:extLst>
          </p:cNvPr>
          <p:cNvSpPr txBox="1"/>
          <p:nvPr/>
        </p:nvSpPr>
        <p:spPr>
          <a:xfrm>
            <a:off x="838200" y="1836654"/>
            <a:ext cx="3427001" cy="4411745"/>
          </a:xfrm>
          <a:prstGeom prst="rect">
            <a:avLst/>
          </a:prstGeom>
        </p:spPr>
        <p:txBody>
          <a:bodyPr vert="horz" lIns="91440" tIns="45720" rIns="91440" bIns="45720" rtlCol="0">
            <a:normAutofit/>
          </a:bodyPr>
          <a:lstStyle/>
          <a:p>
            <a:pPr marL="57150">
              <a:lnSpc>
                <a:spcPct val="90000"/>
              </a:lnSpc>
              <a:spcAft>
                <a:spcPts val="600"/>
              </a:spcAft>
            </a:pPr>
            <a:endParaRPr lang="en-US" sz="500" dirty="0"/>
          </a:p>
        </p:txBody>
      </p:sp>
    </p:spTree>
    <p:extLst>
      <p:ext uri="{BB962C8B-B14F-4D97-AF65-F5344CB8AC3E}">
        <p14:creationId xmlns:p14="http://schemas.microsoft.com/office/powerpoint/2010/main" val="2568821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A1D7EC86-7CB9-431D-8AC3-8AAF0440B1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7" name="Rectangle 36">
            <a:extLst>
              <a:ext uri="{FF2B5EF4-FFF2-40B4-BE49-F238E27FC236}">
                <a16:creationId xmlns:a16="http://schemas.microsoft.com/office/drawing/2014/main" id="{D4B9777F-B610-419B-9193-80306388F3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Arc">
            <a:extLst>
              <a:ext uri="{FF2B5EF4-FFF2-40B4-BE49-F238E27FC236}">
                <a16:creationId xmlns:a16="http://schemas.microsoft.com/office/drawing/2014/main" id="{311F016A-A753-449B-9EA6-322199B71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427715">
            <a:off x="1108520" y="775849"/>
            <a:ext cx="2987899" cy="2987899"/>
          </a:xfrm>
          <a:prstGeom prst="arc">
            <a:avLst>
              <a:gd name="adj1" fmla="val 16200000"/>
              <a:gd name="adj2" fmla="val 2287352"/>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8" name="Title 7">
            <a:extLst>
              <a:ext uri="{FF2B5EF4-FFF2-40B4-BE49-F238E27FC236}">
                <a16:creationId xmlns:a16="http://schemas.microsoft.com/office/drawing/2014/main" id="{139230AA-8067-CDF0-1A74-FD45D1A421A5}"/>
              </a:ext>
            </a:extLst>
          </p:cNvPr>
          <p:cNvSpPr>
            <a:spLocks noGrp="1"/>
          </p:cNvSpPr>
          <p:nvPr>
            <p:ph type="title"/>
          </p:nvPr>
        </p:nvSpPr>
        <p:spPr>
          <a:xfrm>
            <a:off x="586422" y="402177"/>
            <a:ext cx="4425962" cy="2387600"/>
          </a:xfrm>
        </p:spPr>
        <p:txBody>
          <a:bodyPr vert="horz" lIns="91440" tIns="45720" rIns="91440" bIns="45720" rtlCol="0" anchor="b">
            <a:normAutofit/>
          </a:bodyPr>
          <a:lstStyle/>
          <a:p>
            <a:r>
              <a:rPr lang="en-US" sz="6000"/>
              <a:t>User Interface</a:t>
            </a:r>
            <a:endParaRPr lang="en-US" sz="6000" dirty="0"/>
          </a:p>
        </p:txBody>
      </p:sp>
      <p:pic>
        <p:nvPicPr>
          <p:cNvPr id="19" name="Picture Placeholder 18" descr="Abstract background of data">
            <a:extLst>
              <a:ext uri="{FF2B5EF4-FFF2-40B4-BE49-F238E27FC236}">
                <a16:creationId xmlns:a16="http://schemas.microsoft.com/office/drawing/2014/main" id="{B2BE730E-3A48-4CBD-8E48-B35F154D8350}"/>
              </a:ext>
            </a:extLst>
          </p:cNvPr>
          <p:cNvPicPr>
            <a:picLocks noGrp="1" noChangeAspect="1"/>
          </p:cNvPicPr>
          <p:nvPr>
            <p:ph type="pic" sz="quarter" idx="13"/>
          </p:nvPr>
        </p:nvPicPr>
        <p:blipFill rotWithShape="1">
          <a:blip r:embed="rId2"/>
          <a:srcRect l="19389" r="27640"/>
          <a:stretch/>
        </p:blipFill>
        <p:spPr>
          <a:xfrm>
            <a:off x="5733768" y="-1"/>
            <a:ext cx="6458232" cy="6858001"/>
          </a:xfrm>
          <a:custGeom>
            <a:avLst/>
            <a:gdLst/>
            <a:ahLst/>
            <a:cxnLst/>
            <a:rect l="l" t="t" r="r" b="b"/>
            <a:pathLst>
              <a:path w="6458232" h="6858001">
                <a:moveTo>
                  <a:pt x="2209000" y="0"/>
                </a:moveTo>
                <a:lnTo>
                  <a:pt x="6458232" y="0"/>
                </a:lnTo>
                <a:lnTo>
                  <a:pt x="6458232" y="6858001"/>
                </a:lnTo>
                <a:lnTo>
                  <a:pt x="651045" y="6858001"/>
                </a:lnTo>
                <a:lnTo>
                  <a:pt x="635146" y="6830200"/>
                </a:lnTo>
                <a:cubicBezTo>
                  <a:pt x="230085" y="6080469"/>
                  <a:pt x="0" y="5221296"/>
                  <a:pt x="0" y="4308089"/>
                </a:cubicBezTo>
                <a:cubicBezTo>
                  <a:pt x="0" y="2572997"/>
                  <a:pt x="830606" y="1032965"/>
                  <a:pt x="2113832" y="68046"/>
                </a:cubicBezTo>
                <a:close/>
              </a:path>
            </a:pathLst>
          </a:custGeom>
        </p:spPr>
      </p:pic>
      <p:sp>
        <p:nvSpPr>
          <p:cNvPr id="41" name="!!Rectangle">
            <a:extLst>
              <a:ext uri="{FF2B5EF4-FFF2-40B4-BE49-F238E27FC236}">
                <a16:creationId xmlns:a16="http://schemas.microsoft.com/office/drawing/2014/main" id="{95106A28-883A-4993-BF9E-C403B81A8D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94269" y="4274457"/>
            <a:ext cx="825256" cy="825256"/>
          </a:xfrm>
          <a:prstGeom prst="rect">
            <a:avLst/>
          </a:prstGeom>
          <a:noFill/>
          <a:ln w="127000">
            <a:solidFill>
              <a:schemeClr val="accent6"/>
            </a:solidFill>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43" name="!!Oval">
            <a:extLst>
              <a:ext uri="{FF2B5EF4-FFF2-40B4-BE49-F238E27FC236}">
                <a16:creationId xmlns:a16="http://schemas.microsoft.com/office/drawing/2014/main" id="{F5AE4E4F-9F4C-43ED-8299-9BD63B74E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742" y="5649686"/>
            <a:ext cx="546100" cy="5461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Calibri" panose="020F0502020204030204"/>
              <a:ea typeface="+mn-ea"/>
              <a:cs typeface="+mn-cs"/>
            </a:endParaRPr>
          </a:p>
        </p:txBody>
      </p:sp>
      <p:sp>
        <p:nvSpPr>
          <p:cNvPr id="2" name="Date Placeholder 1">
            <a:extLst>
              <a:ext uri="{FF2B5EF4-FFF2-40B4-BE49-F238E27FC236}">
                <a16:creationId xmlns:a16="http://schemas.microsoft.com/office/drawing/2014/main" id="{4AA8F9F4-A920-42CD-8FC8-D0EE17712B40}"/>
              </a:ext>
            </a:extLst>
          </p:cNvPr>
          <p:cNvSpPr>
            <a:spLocks noGrp="1"/>
          </p:cNvSpPr>
          <p:nvPr>
            <p:ph type="dt" sz="half" idx="10"/>
          </p:nvPr>
        </p:nvSpPr>
        <p:spPr>
          <a:xfrm>
            <a:off x="838200" y="6356350"/>
            <a:ext cx="1492155" cy="365125"/>
          </a:xfrm>
        </p:spPr>
        <p:txBody>
          <a:bodyPr vert="horz" lIns="91440" tIns="45720" rIns="91440" bIns="45720" rtlCol="0" anchor="ctr">
            <a:normAutofit/>
          </a:bodyPr>
          <a:lstStyle/>
          <a:p>
            <a:pPr>
              <a:spcAft>
                <a:spcPts val="600"/>
              </a:spcAft>
              <a:defRPr/>
            </a:pPr>
            <a:r>
              <a:rPr lang="en-US" sz="1200" cap="none" spc="0" dirty="0">
                <a:solidFill>
                  <a:prstClr val="black">
                    <a:tint val="75000"/>
                  </a:prstClr>
                </a:solidFill>
                <a:effectLst/>
                <a:latin typeface="Calibri" panose="020F0502020204030204"/>
              </a:rPr>
              <a:t>2024</a:t>
            </a:r>
          </a:p>
        </p:txBody>
      </p:sp>
      <p:sp>
        <p:nvSpPr>
          <p:cNvPr id="3" name="Footer Placeholder 2">
            <a:extLst>
              <a:ext uri="{FF2B5EF4-FFF2-40B4-BE49-F238E27FC236}">
                <a16:creationId xmlns:a16="http://schemas.microsoft.com/office/drawing/2014/main" id="{86EA67BE-8C4A-498B-BE79-A779F07A5E7B}"/>
              </a:ext>
            </a:extLst>
          </p:cNvPr>
          <p:cNvSpPr>
            <a:spLocks noGrp="1"/>
          </p:cNvSpPr>
          <p:nvPr>
            <p:ph type="ftr" sz="quarter" idx="11"/>
          </p:nvPr>
        </p:nvSpPr>
        <p:spPr>
          <a:xfrm>
            <a:off x="2732964" y="6356350"/>
            <a:ext cx="3486561" cy="365125"/>
          </a:xfrm>
        </p:spPr>
        <p:txBody>
          <a:bodyPr vert="horz" lIns="91440" tIns="45720" rIns="91440" bIns="45720" rtlCol="0" anchor="ctr">
            <a:normAutofit/>
          </a:bodyPr>
          <a:lstStyle/>
          <a:p>
            <a:pPr algn="r">
              <a:spcAft>
                <a:spcPts val="600"/>
              </a:spcAft>
              <a:defRPr/>
            </a:pPr>
            <a:r>
              <a:rPr lang="en-US" sz="1200" kern="1200" cap="none" spc="0" dirty="0">
                <a:solidFill>
                  <a:prstClr val="black">
                    <a:tint val="75000"/>
                  </a:prstClr>
                </a:solidFill>
                <a:effectLst/>
                <a:latin typeface="Calibri" panose="020F0502020204030204"/>
                <a:ea typeface="+mn-ea"/>
                <a:cs typeface="+mn-cs"/>
              </a:rPr>
              <a:t>Ask Anthony: Chat with your AI Bootcamp Instructor!</a:t>
            </a:r>
          </a:p>
        </p:txBody>
      </p:sp>
      <p:sp>
        <p:nvSpPr>
          <p:cNvPr id="4" name="Slide Number Placeholder 3">
            <a:extLst>
              <a:ext uri="{FF2B5EF4-FFF2-40B4-BE49-F238E27FC236}">
                <a16:creationId xmlns:a16="http://schemas.microsoft.com/office/drawing/2014/main" id="{97E49766-851F-4808-BD95-B55C6D1316C1}"/>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F91729D4-A164-47A3-830D-E792BCE699E4}" type="slidenum">
              <a:rPr lang="en-US" sz="1200" cap="none" spc="0" smtClean="0">
                <a:effectLst/>
                <a:latin typeface="Calibri" panose="020F0502020204030204"/>
              </a:rPr>
              <a:pPr>
                <a:spcAft>
                  <a:spcPts val="600"/>
                </a:spcAft>
                <a:defRPr/>
              </a:pPr>
              <a:t>9</a:t>
            </a:fld>
            <a:endParaRPr lang="en-US" sz="1200" cap="none" spc="0">
              <a:effectLst/>
              <a:latin typeface="Calibri" panose="020F0502020204030204"/>
            </a:endParaRPr>
          </a:p>
        </p:txBody>
      </p:sp>
      <p:sp>
        <p:nvSpPr>
          <p:cNvPr id="9" name="TextBox 8">
            <a:extLst>
              <a:ext uri="{FF2B5EF4-FFF2-40B4-BE49-F238E27FC236}">
                <a16:creationId xmlns:a16="http://schemas.microsoft.com/office/drawing/2014/main" id="{C1C9D9FF-C07F-6951-9C48-B37AF53B4606}"/>
              </a:ext>
            </a:extLst>
          </p:cNvPr>
          <p:cNvSpPr txBox="1"/>
          <p:nvPr/>
        </p:nvSpPr>
        <p:spPr>
          <a:xfrm>
            <a:off x="48875" y="2972030"/>
            <a:ext cx="5345394" cy="2677656"/>
          </a:xfrm>
          <a:prstGeom prst="rect">
            <a:avLst/>
          </a:prstGeom>
          <a:noFill/>
        </p:spPr>
        <p:txBody>
          <a:bodyPr wrap="square">
            <a:spAutoFit/>
          </a:bodyPr>
          <a:lstStyle/>
          <a:p>
            <a:r>
              <a:rPr lang="en-US" sz="1400" dirty="0"/>
              <a:t>Our application runs on a streamlined user interface called </a:t>
            </a:r>
            <a:r>
              <a:rPr lang="en-US" sz="1400" dirty="0" err="1"/>
              <a:t>Streamlit</a:t>
            </a:r>
            <a:r>
              <a:rPr lang="en-US" sz="1400" dirty="0"/>
              <a:t>.</a:t>
            </a:r>
          </a:p>
          <a:p>
            <a:r>
              <a:rPr lang="en-US" sz="1400" dirty="0"/>
              <a:t>A simple yet effective text input mechanism handles user queries with high efficiency and supports immediate query processing and response generation.</a:t>
            </a:r>
          </a:p>
          <a:p>
            <a:endParaRPr lang="en-US" sz="1400" dirty="0"/>
          </a:p>
          <a:p>
            <a:r>
              <a:rPr lang="en-US" sz="1400" dirty="0"/>
              <a:t>The chat history is managed within a sidebar, maintaining an uncluttered main interaction space while providing easy access to previous conversations.</a:t>
            </a:r>
          </a:p>
          <a:p>
            <a:endParaRPr lang="en-US" sz="1400" dirty="0"/>
          </a:p>
          <a:p>
            <a:r>
              <a:rPr lang="en-US" sz="1400" dirty="0"/>
              <a:t>Through these mechanisms, the “Ask Anthony” chatbot significantly enriches the learning environment, making educational content more accessible and interactive for bootcamp students.</a:t>
            </a:r>
          </a:p>
        </p:txBody>
      </p:sp>
    </p:spTree>
    <p:extLst>
      <p:ext uri="{BB962C8B-B14F-4D97-AF65-F5344CB8AC3E}">
        <p14:creationId xmlns:p14="http://schemas.microsoft.com/office/powerpoint/2010/main" val="1388807336"/>
      </p:ext>
    </p:extLst>
  </p:cSld>
  <p:clrMapOvr>
    <a:masterClrMapping/>
  </p:clrMapOvr>
</p:sld>
</file>

<file path=ppt/theme/theme1.xml><?xml version="1.0" encoding="utf-8"?>
<a:theme xmlns:a="http://schemas.openxmlformats.org/drawingml/2006/main" name="Office Theme">
  <a:themeElements>
    <a:clrScheme name="Custom 17">
      <a:dk1>
        <a:sysClr val="windowText" lastClr="000000"/>
      </a:dk1>
      <a:lt1>
        <a:sysClr val="window" lastClr="FFFFFF"/>
      </a:lt1>
      <a:dk2>
        <a:srgbClr val="44546A"/>
      </a:dk2>
      <a:lt2>
        <a:srgbClr val="E7E6E6"/>
      </a:lt2>
      <a:accent1>
        <a:srgbClr val="BED6DA"/>
      </a:accent1>
      <a:accent2>
        <a:srgbClr val="3E7090"/>
      </a:accent2>
      <a:accent3>
        <a:srgbClr val="93A5A8"/>
      </a:accent3>
      <a:accent4>
        <a:srgbClr val="627272"/>
      </a:accent4>
      <a:accent5>
        <a:srgbClr val="BDA07D"/>
      </a:accent5>
      <a:accent6>
        <a:srgbClr val="D8CAB7"/>
      </a:accent6>
      <a:hlink>
        <a:srgbClr val="0563C1"/>
      </a:hlink>
      <a:folHlink>
        <a:srgbClr val="954F72"/>
      </a:folHlink>
    </a:clrScheme>
    <a:fontScheme name="Custom 24">
      <a:majorFont>
        <a:latin typeface="Segoe UI Light"/>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astal_Presentation_TM33468121_Win32_JC_SL_v3" id="{EB91EBED-606F-4526-98F2-0BC37D122083}" vid="{0066A017-97AF-4FCB-BD31-68FEF3C0112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D0C81F5-4E08-4068-8DC9-6D21305E57B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3E84E3F0-7763-473A-A672-F70F538DAC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2119E3DC-63DC-4703-A1A6-A21819296CF6}">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Coastal presentation</Template>
  <TotalTime>217</TotalTime>
  <Words>944</Words>
  <Application>Microsoft Office PowerPoint</Application>
  <PresentationFormat>Widescreen</PresentationFormat>
  <Paragraphs>153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Arial</vt:lpstr>
      <vt:lpstr>Calibri</vt:lpstr>
      <vt:lpstr>Segoe UI</vt:lpstr>
      <vt:lpstr>Segoe UI Light</vt:lpstr>
      <vt:lpstr>Office Theme</vt:lpstr>
      <vt:lpstr>Ask Anthony: Chat with your AI Bootcamp Instructor!</vt:lpstr>
      <vt:lpstr>Agenda</vt:lpstr>
      <vt:lpstr>Our Team</vt:lpstr>
      <vt:lpstr>Introduction</vt:lpstr>
      <vt:lpstr>Primary Goals</vt:lpstr>
      <vt:lpstr>Data Processing</vt:lpstr>
      <vt:lpstr>Model Implementation</vt:lpstr>
      <vt:lpstr>Model Optimization</vt:lpstr>
      <vt:lpstr>User Interface</vt:lpstr>
      <vt:lpstr>Plan For Future Development</vt:lpstr>
      <vt:lpstr>Summary</vt:lpstr>
      <vt:lpstr>By the Way…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Ask Anthony: Chat with your AI Bootcamp Instructor!</dc:title>
  <dc:creator>Clayton Graves</dc:creator>
  <cp:lastModifiedBy>Clayton Graves</cp:lastModifiedBy>
  <cp:revision>2</cp:revision>
  <dcterms:created xsi:type="dcterms:W3CDTF">2024-04-19T00:41:04Z</dcterms:created>
  <dcterms:modified xsi:type="dcterms:W3CDTF">2024-04-23T01:13:43Z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